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0" r:id="rId4"/>
    <p:sldId id="261" r:id="rId5"/>
    <p:sldId id="264" r:id="rId6"/>
    <p:sldId id="265" r:id="rId7"/>
    <p:sldId id="259" r:id="rId8"/>
    <p:sldId id="262" r:id="rId9"/>
    <p:sldId id="258" r:id="rId10"/>
    <p:sldId id="257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20B419-955C-408E-8500-DC2B631327D1}" v="278" dt="2022-04-02T10:38:17.3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577BC1-2F5E-4FC5-8F90-69E04C9D0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Ohje Tuntitaulu-pohjan käyttöön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440677-76FF-4988-8323-D949FD8A8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>
                <a:cs typeface="Calibri"/>
              </a:rPr>
              <a:t>Tallenna pohja omalle koneellesi, älä muokkaa alkuperäistä versiota.</a:t>
            </a:r>
            <a:endParaRPr lang="fi-FI"/>
          </a:p>
          <a:p>
            <a:r>
              <a:rPr lang="fi-FI">
                <a:cs typeface="Calibri"/>
              </a:rPr>
              <a:t>Kuvat ovat siirrettävissä oikeaan kohtaan hiirellä raahaamalla.</a:t>
            </a:r>
          </a:p>
          <a:p>
            <a:r>
              <a:rPr lang="fi-FI">
                <a:cs typeface="Calibri"/>
              </a:rPr>
              <a:t>Laatikoissa on tekstikehys kirjoittamista varten.</a:t>
            </a:r>
          </a:p>
          <a:p>
            <a:r>
              <a:rPr lang="fi-FI">
                <a:cs typeface="Calibri"/>
              </a:rPr>
              <a:t>Pystyt myös monistamaan diapohjia useita peräkkäin </a:t>
            </a:r>
          </a:p>
          <a:p>
            <a:pPr marL="0" indent="0">
              <a:buNone/>
            </a:pPr>
            <a:r>
              <a:rPr lang="fi-FI">
                <a:cs typeface="Calibri"/>
              </a:rPr>
              <a:t>"Monista dia"-komennolla.</a:t>
            </a:r>
          </a:p>
          <a:p>
            <a:pPr marL="0" indent="0">
              <a:buNone/>
            </a:pPr>
            <a:endParaRPr lang="fi-FI">
              <a:cs typeface="Calibri"/>
            </a:endParaRPr>
          </a:p>
          <a:p>
            <a:pPr marL="0" indent="0">
              <a:buNone/>
            </a:pPr>
            <a:r>
              <a:rPr lang="fi-FI">
                <a:cs typeface="Calibri"/>
              </a:rPr>
              <a:t>Tuntitaulu havainnollistaa ja strukturoi oppilaalle oppitunnin rakenteen.</a:t>
            </a:r>
          </a:p>
          <a:p>
            <a:pPr marL="0" indent="0">
              <a:buNone/>
            </a:pPr>
            <a:r>
              <a:rPr lang="fi-FI">
                <a:cs typeface="Calibri"/>
              </a:rPr>
              <a:t>Sillä voi aloittaa tunnin, palata tunnin aikana ja lopuksi koota asiat yhteen. </a:t>
            </a:r>
          </a:p>
          <a:p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7180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73788E-0A82-4BE8-A2AA-472E98630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CCA17A-FCCB-0CC3-42AC-7C55A7BF9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7730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Kuva 5">
            <a:extLst>
              <a:ext uri="{FF2B5EF4-FFF2-40B4-BE49-F238E27FC236}">
                <a16:creationId xmlns:a16="http://schemas.microsoft.com/office/drawing/2014/main" id="{E8ABBFB3-FB5A-2C79-8124-2D0360504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1579" y="1609"/>
            <a:ext cx="10727341" cy="6726660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31B61524-DFF8-B2EA-D053-D7B9FA40955A}"/>
              </a:ext>
            </a:extLst>
          </p:cNvPr>
          <p:cNvSpPr txBox="1"/>
          <p:nvPr/>
        </p:nvSpPr>
        <p:spPr>
          <a:xfrm>
            <a:off x="2668381" y="867195"/>
            <a:ext cx="785948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AIHE:</a:t>
            </a: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9C61DD5C-D856-623A-E7BA-447FD7E306D3}"/>
              </a:ext>
            </a:extLst>
          </p:cNvPr>
          <p:cNvSpPr txBox="1"/>
          <p:nvPr/>
        </p:nvSpPr>
        <p:spPr>
          <a:xfrm>
            <a:off x="2624818" y="1521732"/>
            <a:ext cx="8142514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TAVOITE: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176E40E7-05D7-72E2-14FF-6278958A8996}"/>
              </a:ext>
            </a:extLst>
          </p:cNvPr>
          <p:cNvSpPr txBox="1"/>
          <p:nvPr/>
        </p:nvSpPr>
        <p:spPr>
          <a:xfrm>
            <a:off x="2637065" y="2549978"/>
            <a:ext cx="812800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MENETELMÄT: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EEBEF5B5-3E95-06C4-2F5C-A3CA1DCA21DD}"/>
              </a:ext>
            </a:extLst>
          </p:cNvPr>
          <p:cNvSpPr txBox="1"/>
          <p:nvPr/>
        </p:nvSpPr>
        <p:spPr>
          <a:xfrm>
            <a:off x="2671083" y="3897538"/>
            <a:ext cx="6545943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MUISTIINPANOT: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AD101FFD-4ACB-C5F6-FC60-28471FAA6BC7}"/>
              </a:ext>
            </a:extLst>
          </p:cNvPr>
          <p:cNvSpPr txBox="1"/>
          <p:nvPr/>
        </p:nvSpPr>
        <p:spPr>
          <a:xfrm>
            <a:off x="9374414" y="3851728"/>
            <a:ext cx="1538515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LÄKSYT: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1BB93973-8678-A32C-E0D5-B626C6B2F903}"/>
              </a:ext>
            </a:extLst>
          </p:cNvPr>
          <p:cNvSpPr txBox="1"/>
          <p:nvPr/>
        </p:nvSpPr>
        <p:spPr>
          <a:xfrm>
            <a:off x="5438775" y="3914774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 dirty="0">
              <a:ea typeface="Calibri"/>
              <a:cs typeface="Calibri"/>
            </a:endParaRPr>
          </a:p>
        </p:txBody>
      </p:sp>
      <p:pic>
        <p:nvPicPr>
          <p:cNvPr id="14" name="Kuva 14" descr="Kuva, joka sisältää kohteen clipart-kuva&#10;&#10;Kuvaus luotu automaattisesti">
            <a:extLst>
              <a:ext uri="{FF2B5EF4-FFF2-40B4-BE49-F238E27FC236}">
                <a16:creationId xmlns:a16="http://schemas.microsoft.com/office/drawing/2014/main" id="{E345E836-03B2-64A0-1D74-B37E8FC7B4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4426" y="733198"/>
            <a:ext cx="790575" cy="790575"/>
          </a:xfrm>
          <a:prstGeom prst="rect">
            <a:avLst/>
          </a:prstGeom>
        </p:spPr>
      </p:pic>
      <p:pic>
        <p:nvPicPr>
          <p:cNvPr id="15" name="Kuva 15">
            <a:extLst>
              <a:ext uri="{FF2B5EF4-FFF2-40B4-BE49-F238E27FC236}">
                <a16:creationId xmlns:a16="http://schemas.microsoft.com/office/drawing/2014/main" id="{F4CFC51F-657D-5351-B63B-8CEA6546B4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0286" y="1304596"/>
            <a:ext cx="2743200" cy="3087666"/>
          </a:xfrm>
          <a:prstGeom prst="rect">
            <a:avLst/>
          </a:prstGeom>
        </p:spPr>
      </p:pic>
      <p:pic>
        <p:nvPicPr>
          <p:cNvPr id="16" name="Kuva 16">
            <a:extLst>
              <a:ext uri="{FF2B5EF4-FFF2-40B4-BE49-F238E27FC236}">
                <a16:creationId xmlns:a16="http://schemas.microsoft.com/office/drawing/2014/main" id="{67EB70D4-E4FD-FF1D-A774-12B086D224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04748" y="3684814"/>
            <a:ext cx="828675" cy="838200"/>
          </a:xfrm>
          <a:prstGeom prst="rect">
            <a:avLst/>
          </a:prstGeom>
        </p:spPr>
      </p:pic>
      <p:pic>
        <p:nvPicPr>
          <p:cNvPr id="17" name="Kuva 17" descr="Kuva, joka sisältää kohteen teksti, clipart-kuva&#10;&#10;Kuvaus luotu automaattisesti">
            <a:extLst>
              <a:ext uri="{FF2B5EF4-FFF2-40B4-BE49-F238E27FC236}">
                <a16:creationId xmlns:a16="http://schemas.microsoft.com/office/drawing/2014/main" id="{D6076FC7-D83E-8AD5-87E5-384018812E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38468" y="3865335"/>
            <a:ext cx="467179" cy="426358"/>
          </a:xfrm>
          <a:prstGeom prst="rect">
            <a:avLst/>
          </a:prstGeom>
        </p:spPr>
      </p:pic>
      <p:pic>
        <p:nvPicPr>
          <p:cNvPr id="18" name="Kuva 18">
            <a:extLst>
              <a:ext uri="{FF2B5EF4-FFF2-40B4-BE49-F238E27FC236}">
                <a16:creationId xmlns:a16="http://schemas.microsoft.com/office/drawing/2014/main" id="{3266617B-035F-D329-6FDB-716022D2A8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5867" y="6008007"/>
            <a:ext cx="706211" cy="720272"/>
          </a:xfrm>
          <a:prstGeom prst="rect">
            <a:avLst/>
          </a:prstGeom>
        </p:spPr>
      </p:pic>
      <p:pic>
        <p:nvPicPr>
          <p:cNvPr id="19" name="Kuva 19">
            <a:extLst>
              <a:ext uri="{FF2B5EF4-FFF2-40B4-BE49-F238E27FC236}">
                <a16:creationId xmlns:a16="http://schemas.microsoft.com/office/drawing/2014/main" id="{10ED7182-552D-59DD-77CE-64503D47F28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80014" y="6076042"/>
            <a:ext cx="569686" cy="576943"/>
          </a:xfrm>
          <a:prstGeom prst="rect">
            <a:avLst/>
          </a:prstGeom>
        </p:spPr>
      </p:pic>
      <p:pic>
        <p:nvPicPr>
          <p:cNvPr id="20" name="Kuva 20" descr="Kuva, joka sisältää kohteen teksti, elektroniikka, istuminen, tietokone&#10;&#10;Kuvaus luotu automaattisesti">
            <a:extLst>
              <a:ext uri="{FF2B5EF4-FFF2-40B4-BE49-F238E27FC236}">
                <a16:creationId xmlns:a16="http://schemas.microsoft.com/office/drawing/2014/main" id="{288549E7-28A2-B08F-72F8-11A3DB5E77E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16842" y="6007326"/>
            <a:ext cx="794204" cy="808718"/>
          </a:xfrm>
          <a:prstGeom prst="rect">
            <a:avLst/>
          </a:prstGeom>
        </p:spPr>
      </p:pic>
      <p:pic>
        <p:nvPicPr>
          <p:cNvPr id="21" name="Kuva 21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29C43402-6727-FF33-BA34-228B2E73309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53074" y="6028418"/>
            <a:ext cx="788308" cy="766536"/>
          </a:xfrm>
          <a:prstGeom prst="rect">
            <a:avLst/>
          </a:prstGeom>
        </p:spPr>
      </p:pic>
      <p:pic>
        <p:nvPicPr>
          <p:cNvPr id="22" name="Kuva 22" descr="Kuva, joka sisältää kohteen teksti, elektroniikka&#10;&#10;Kuvaus luotu automaattisesti">
            <a:extLst>
              <a:ext uri="{FF2B5EF4-FFF2-40B4-BE49-F238E27FC236}">
                <a16:creationId xmlns:a16="http://schemas.microsoft.com/office/drawing/2014/main" id="{9AD974CA-96FB-D6E5-F1C2-AE57538D831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17395" y="6106432"/>
            <a:ext cx="644525" cy="646793"/>
          </a:xfrm>
          <a:prstGeom prst="rect">
            <a:avLst/>
          </a:prstGeom>
        </p:spPr>
      </p:pic>
      <p:pic>
        <p:nvPicPr>
          <p:cNvPr id="23" name="Kuva 23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8DD6D0F9-93C7-48F4-BBFD-7BC7FED42E9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44343" y="6053591"/>
            <a:ext cx="725715" cy="737961"/>
          </a:xfrm>
          <a:prstGeom prst="rect">
            <a:avLst/>
          </a:prstGeom>
        </p:spPr>
      </p:pic>
      <p:pic>
        <p:nvPicPr>
          <p:cNvPr id="24" name="Kuva 2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2F388FB7-F9E7-ACC0-6D92-5C7A4194CAD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8667" y="6073321"/>
            <a:ext cx="669926" cy="691243"/>
          </a:xfrm>
          <a:prstGeom prst="rect">
            <a:avLst/>
          </a:prstGeom>
        </p:spPr>
      </p:pic>
      <p:pic>
        <p:nvPicPr>
          <p:cNvPr id="25" name="Kuva 25" descr="Kuva, joka sisältää kohteen teksti, clipart-kuva, vektorigrafiikka&#10;&#10;Kuvaus luotu automaattisesti">
            <a:extLst>
              <a:ext uri="{FF2B5EF4-FFF2-40B4-BE49-F238E27FC236}">
                <a16:creationId xmlns:a16="http://schemas.microsoft.com/office/drawing/2014/main" id="{CBD21EB7-61EB-BCA6-58C6-626D73F7A86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009845" y="6020026"/>
            <a:ext cx="845911" cy="805090"/>
          </a:xfrm>
          <a:prstGeom prst="rect">
            <a:avLst/>
          </a:prstGeom>
        </p:spPr>
      </p:pic>
      <p:pic>
        <p:nvPicPr>
          <p:cNvPr id="26" name="Kuva 26" descr="Kuva, joka sisältää kohteen teksti, kesykissa&#10;&#10;Kuvaus luotu automaattisesti">
            <a:extLst>
              <a:ext uri="{FF2B5EF4-FFF2-40B4-BE49-F238E27FC236}">
                <a16:creationId xmlns:a16="http://schemas.microsoft.com/office/drawing/2014/main" id="{6A2F6109-17DD-7C71-E5A6-95599A3B804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853488" y="6106658"/>
            <a:ext cx="624568" cy="624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Kuva 5">
            <a:extLst>
              <a:ext uri="{FF2B5EF4-FFF2-40B4-BE49-F238E27FC236}">
                <a16:creationId xmlns:a16="http://schemas.microsoft.com/office/drawing/2014/main" id="{E8ABBFB3-FB5A-2C79-8124-2D0360504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1579" y="1609"/>
            <a:ext cx="10727341" cy="6726660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31B61524-DFF8-B2EA-D053-D7B9FA40955A}"/>
              </a:ext>
            </a:extLst>
          </p:cNvPr>
          <p:cNvSpPr txBox="1"/>
          <p:nvPr/>
        </p:nvSpPr>
        <p:spPr>
          <a:xfrm>
            <a:off x="2668381" y="867195"/>
            <a:ext cx="785948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AIHE:</a:t>
            </a: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9C61DD5C-D856-623A-E7BA-447FD7E306D3}"/>
              </a:ext>
            </a:extLst>
          </p:cNvPr>
          <p:cNvSpPr txBox="1"/>
          <p:nvPr/>
        </p:nvSpPr>
        <p:spPr>
          <a:xfrm>
            <a:off x="2624818" y="1521732"/>
            <a:ext cx="8142514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TAVOITE: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176E40E7-05D7-72E2-14FF-6278958A8996}"/>
              </a:ext>
            </a:extLst>
          </p:cNvPr>
          <p:cNvSpPr txBox="1"/>
          <p:nvPr/>
        </p:nvSpPr>
        <p:spPr>
          <a:xfrm>
            <a:off x="2637065" y="2549978"/>
            <a:ext cx="812800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MENETELMÄT: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EEBEF5B5-3E95-06C4-2F5C-A3CA1DCA21DD}"/>
              </a:ext>
            </a:extLst>
          </p:cNvPr>
          <p:cNvSpPr txBox="1"/>
          <p:nvPr/>
        </p:nvSpPr>
        <p:spPr>
          <a:xfrm>
            <a:off x="2671083" y="3897538"/>
            <a:ext cx="6545943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MUISTIINPANOT: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AD101FFD-4ACB-C5F6-FC60-28471FAA6BC7}"/>
              </a:ext>
            </a:extLst>
          </p:cNvPr>
          <p:cNvSpPr txBox="1"/>
          <p:nvPr/>
        </p:nvSpPr>
        <p:spPr>
          <a:xfrm>
            <a:off x="9374414" y="3851728"/>
            <a:ext cx="1538515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LÄKSYT: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1BB93973-8678-A32C-E0D5-B626C6B2F903}"/>
              </a:ext>
            </a:extLst>
          </p:cNvPr>
          <p:cNvSpPr txBox="1"/>
          <p:nvPr/>
        </p:nvSpPr>
        <p:spPr>
          <a:xfrm>
            <a:off x="5438775" y="3914774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 dirty="0">
              <a:ea typeface="Calibri"/>
              <a:cs typeface="Calibri"/>
            </a:endParaRPr>
          </a:p>
        </p:txBody>
      </p:sp>
      <p:pic>
        <p:nvPicPr>
          <p:cNvPr id="14" name="Kuva 14" descr="Kuva, joka sisältää kohteen clipart-kuva&#10;&#10;Kuvaus luotu automaattisesti">
            <a:extLst>
              <a:ext uri="{FF2B5EF4-FFF2-40B4-BE49-F238E27FC236}">
                <a16:creationId xmlns:a16="http://schemas.microsoft.com/office/drawing/2014/main" id="{E345E836-03B2-64A0-1D74-B37E8FC7B4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4426" y="733198"/>
            <a:ext cx="790575" cy="790575"/>
          </a:xfrm>
          <a:prstGeom prst="rect">
            <a:avLst/>
          </a:prstGeom>
        </p:spPr>
      </p:pic>
      <p:pic>
        <p:nvPicPr>
          <p:cNvPr id="15" name="Kuva 15">
            <a:extLst>
              <a:ext uri="{FF2B5EF4-FFF2-40B4-BE49-F238E27FC236}">
                <a16:creationId xmlns:a16="http://schemas.microsoft.com/office/drawing/2014/main" id="{F4CFC51F-657D-5351-B63B-8CEA6546B4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0286" y="1304596"/>
            <a:ext cx="2743200" cy="3087666"/>
          </a:xfrm>
          <a:prstGeom prst="rect">
            <a:avLst/>
          </a:prstGeom>
        </p:spPr>
      </p:pic>
      <p:pic>
        <p:nvPicPr>
          <p:cNvPr id="16" name="Kuva 16">
            <a:extLst>
              <a:ext uri="{FF2B5EF4-FFF2-40B4-BE49-F238E27FC236}">
                <a16:creationId xmlns:a16="http://schemas.microsoft.com/office/drawing/2014/main" id="{67EB70D4-E4FD-FF1D-A774-12B086D224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04748" y="3684814"/>
            <a:ext cx="828675" cy="838200"/>
          </a:xfrm>
          <a:prstGeom prst="rect">
            <a:avLst/>
          </a:prstGeom>
        </p:spPr>
      </p:pic>
      <p:pic>
        <p:nvPicPr>
          <p:cNvPr id="17" name="Kuva 17" descr="Kuva, joka sisältää kohteen teksti, clipart-kuva&#10;&#10;Kuvaus luotu automaattisesti">
            <a:extLst>
              <a:ext uri="{FF2B5EF4-FFF2-40B4-BE49-F238E27FC236}">
                <a16:creationId xmlns:a16="http://schemas.microsoft.com/office/drawing/2014/main" id="{D6076FC7-D83E-8AD5-87E5-384018812E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38468" y="3865335"/>
            <a:ext cx="467179" cy="426358"/>
          </a:xfrm>
          <a:prstGeom prst="rect">
            <a:avLst/>
          </a:prstGeom>
        </p:spPr>
      </p:pic>
      <p:pic>
        <p:nvPicPr>
          <p:cNvPr id="18" name="Kuva 18">
            <a:extLst>
              <a:ext uri="{FF2B5EF4-FFF2-40B4-BE49-F238E27FC236}">
                <a16:creationId xmlns:a16="http://schemas.microsoft.com/office/drawing/2014/main" id="{3266617B-035F-D329-6FDB-716022D2A8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5867" y="6008007"/>
            <a:ext cx="706211" cy="720272"/>
          </a:xfrm>
          <a:prstGeom prst="rect">
            <a:avLst/>
          </a:prstGeom>
        </p:spPr>
      </p:pic>
      <p:pic>
        <p:nvPicPr>
          <p:cNvPr id="19" name="Kuva 19">
            <a:extLst>
              <a:ext uri="{FF2B5EF4-FFF2-40B4-BE49-F238E27FC236}">
                <a16:creationId xmlns:a16="http://schemas.microsoft.com/office/drawing/2014/main" id="{10ED7182-552D-59DD-77CE-64503D47F28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80014" y="6076042"/>
            <a:ext cx="569686" cy="576943"/>
          </a:xfrm>
          <a:prstGeom prst="rect">
            <a:avLst/>
          </a:prstGeom>
        </p:spPr>
      </p:pic>
      <p:pic>
        <p:nvPicPr>
          <p:cNvPr id="20" name="Kuva 20" descr="Kuva, joka sisältää kohteen teksti, elektroniikka, istuminen, tietokone&#10;&#10;Kuvaus luotu automaattisesti">
            <a:extLst>
              <a:ext uri="{FF2B5EF4-FFF2-40B4-BE49-F238E27FC236}">
                <a16:creationId xmlns:a16="http://schemas.microsoft.com/office/drawing/2014/main" id="{288549E7-28A2-B08F-72F8-11A3DB5E77E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16842" y="6007326"/>
            <a:ext cx="794204" cy="808718"/>
          </a:xfrm>
          <a:prstGeom prst="rect">
            <a:avLst/>
          </a:prstGeom>
        </p:spPr>
      </p:pic>
      <p:pic>
        <p:nvPicPr>
          <p:cNvPr id="21" name="Kuva 21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29C43402-6727-FF33-BA34-228B2E73309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53074" y="6028418"/>
            <a:ext cx="788308" cy="766536"/>
          </a:xfrm>
          <a:prstGeom prst="rect">
            <a:avLst/>
          </a:prstGeom>
        </p:spPr>
      </p:pic>
      <p:pic>
        <p:nvPicPr>
          <p:cNvPr id="22" name="Kuva 22" descr="Kuva, joka sisältää kohteen teksti, elektroniikka&#10;&#10;Kuvaus luotu automaattisesti">
            <a:extLst>
              <a:ext uri="{FF2B5EF4-FFF2-40B4-BE49-F238E27FC236}">
                <a16:creationId xmlns:a16="http://schemas.microsoft.com/office/drawing/2014/main" id="{9AD974CA-96FB-D6E5-F1C2-AE57538D831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17395" y="6106432"/>
            <a:ext cx="644525" cy="646793"/>
          </a:xfrm>
          <a:prstGeom prst="rect">
            <a:avLst/>
          </a:prstGeom>
        </p:spPr>
      </p:pic>
      <p:pic>
        <p:nvPicPr>
          <p:cNvPr id="23" name="Kuva 23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8DD6D0F9-93C7-48F4-BBFD-7BC7FED42E9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44343" y="6053591"/>
            <a:ext cx="725715" cy="737961"/>
          </a:xfrm>
          <a:prstGeom prst="rect">
            <a:avLst/>
          </a:prstGeom>
        </p:spPr>
      </p:pic>
      <p:pic>
        <p:nvPicPr>
          <p:cNvPr id="24" name="Kuva 2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2F388FB7-F9E7-ACC0-6D92-5C7A4194CAD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8667" y="6073321"/>
            <a:ext cx="669926" cy="691243"/>
          </a:xfrm>
          <a:prstGeom prst="rect">
            <a:avLst/>
          </a:prstGeom>
        </p:spPr>
      </p:pic>
      <p:pic>
        <p:nvPicPr>
          <p:cNvPr id="25" name="Kuva 25" descr="Kuva, joka sisältää kohteen teksti, clipart-kuva, vektorigrafiikka&#10;&#10;Kuvaus luotu automaattisesti">
            <a:extLst>
              <a:ext uri="{FF2B5EF4-FFF2-40B4-BE49-F238E27FC236}">
                <a16:creationId xmlns:a16="http://schemas.microsoft.com/office/drawing/2014/main" id="{CBD21EB7-61EB-BCA6-58C6-626D73F7A86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009845" y="6020026"/>
            <a:ext cx="845911" cy="805090"/>
          </a:xfrm>
          <a:prstGeom prst="rect">
            <a:avLst/>
          </a:prstGeom>
        </p:spPr>
      </p:pic>
      <p:pic>
        <p:nvPicPr>
          <p:cNvPr id="26" name="Kuva 26" descr="Kuva, joka sisältää kohteen teksti, kesykissa&#10;&#10;Kuvaus luotu automaattisesti">
            <a:extLst>
              <a:ext uri="{FF2B5EF4-FFF2-40B4-BE49-F238E27FC236}">
                <a16:creationId xmlns:a16="http://schemas.microsoft.com/office/drawing/2014/main" id="{6A2F6109-17DD-7C71-E5A6-95599A3B804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853488" y="6106658"/>
            <a:ext cx="624568" cy="624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129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Kuva 5">
            <a:extLst>
              <a:ext uri="{FF2B5EF4-FFF2-40B4-BE49-F238E27FC236}">
                <a16:creationId xmlns:a16="http://schemas.microsoft.com/office/drawing/2014/main" id="{E8ABBFB3-FB5A-2C79-8124-2D0360504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1579" y="1609"/>
            <a:ext cx="10727341" cy="6726660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31B61524-DFF8-B2EA-D053-D7B9FA40955A}"/>
              </a:ext>
            </a:extLst>
          </p:cNvPr>
          <p:cNvSpPr txBox="1"/>
          <p:nvPr/>
        </p:nvSpPr>
        <p:spPr>
          <a:xfrm>
            <a:off x="2668381" y="867195"/>
            <a:ext cx="785948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AIHE:</a:t>
            </a: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9C61DD5C-D856-623A-E7BA-447FD7E306D3}"/>
              </a:ext>
            </a:extLst>
          </p:cNvPr>
          <p:cNvSpPr txBox="1"/>
          <p:nvPr/>
        </p:nvSpPr>
        <p:spPr>
          <a:xfrm>
            <a:off x="2624818" y="1521732"/>
            <a:ext cx="8142514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TAVOITE: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176E40E7-05D7-72E2-14FF-6278958A8996}"/>
              </a:ext>
            </a:extLst>
          </p:cNvPr>
          <p:cNvSpPr txBox="1"/>
          <p:nvPr/>
        </p:nvSpPr>
        <p:spPr>
          <a:xfrm>
            <a:off x="2637065" y="2549978"/>
            <a:ext cx="812800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MENETELMÄT: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EEBEF5B5-3E95-06C4-2F5C-A3CA1DCA21DD}"/>
              </a:ext>
            </a:extLst>
          </p:cNvPr>
          <p:cNvSpPr txBox="1"/>
          <p:nvPr/>
        </p:nvSpPr>
        <p:spPr>
          <a:xfrm>
            <a:off x="2671083" y="3897538"/>
            <a:ext cx="6545943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MUISTIINPANOT: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AD101FFD-4ACB-C5F6-FC60-28471FAA6BC7}"/>
              </a:ext>
            </a:extLst>
          </p:cNvPr>
          <p:cNvSpPr txBox="1"/>
          <p:nvPr/>
        </p:nvSpPr>
        <p:spPr>
          <a:xfrm>
            <a:off x="9374414" y="3851728"/>
            <a:ext cx="1538515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LÄKSYT: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1BB93973-8678-A32C-E0D5-B626C6B2F903}"/>
              </a:ext>
            </a:extLst>
          </p:cNvPr>
          <p:cNvSpPr txBox="1"/>
          <p:nvPr/>
        </p:nvSpPr>
        <p:spPr>
          <a:xfrm>
            <a:off x="5438775" y="3914774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 dirty="0">
              <a:ea typeface="Calibri"/>
              <a:cs typeface="Calibri"/>
            </a:endParaRPr>
          </a:p>
        </p:txBody>
      </p:sp>
      <p:pic>
        <p:nvPicPr>
          <p:cNvPr id="14" name="Kuva 14" descr="Kuva, joka sisältää kohteen clipart-kuva&#10;&#10;Kuvaus luotu automaattisesti">
            <a:extLst>
              <a:ext uri="{FF2B5EF4-FFF2-40B4-BE49-F238E27FC236}">
                <a16:creationId xmlns:a16="http://schemas.microsoft.com/office/drawing/2014/main" id="{E345E836-03B2-64A0-1D74-B37E8FC7B4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4426" y="733198"/>
            <a:ext cx="790575" cy="790575"/>
          </a:xfrm>
          <a:prstGeom prst="rect">
            <a:avLst/>
          </a:prstGeom>
        </p:spPr>
      </p:pic>
      <p:pic>
        <p:nvPicPr>
          <p:cNvPr id="15" name="Kuva 15">
            <a:extLst>
              <a:ext uri="{FF2B5EF4-FFF2-40B4-BE49-F238E27FC236}">
                <a16:creationId xmlns:a16="http://schemas.microsoft.com/office/drawing/2014/main" id="{F4CFC51F-657D-5351-B63B-8CEA6546B4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0286" y="1304596"/>
            <a:ext cx="2743200" cy="3087666"/>
          </a:xfrm>
          <a:prstGeom prst="rect">
            <a:avLst/>
          </a:prstGeom>
        </p:spPr>
      </p:pic>
      <p:pic>
        <p:nvPicPr>
          <p:cNvPr id="16" name="Kuva 16">
            <a:extLst>
              <a:ext uri="{FF2B5EF4-FFF2-40B4-BE49-F238E27FC236}">
                <a16:creationId xmlns:a16="http://schemas.microsoft.com/office/drawing/2014/main" id="{67EB70D4-E4FD-FF1D-A774-12B086D224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04748" y="3684814"/>
            <a:ext cx="828675" cy="838200"/>
          </a:xfrm>
          <a:prstGeom prst="rect">
            <a:avLst/>
          </a:prstGeom>
        </p:spPr>
      </p:pic>
      <p:pic>
        <p:nvPicPr>
          <p:cNvPr id="17" name="Kuva 17" descr="Kuva, joka sisältää kohteen teksti, clipart-kuva&#10;&#10;Kuvaus luotu automaattisesti">
            <a:extLst>
              <a:ext uri="{FF2B5EF4-FFF2-40B4-BE49-F238E27FC236}">
                <a16:creationId xmlns:a16="http://schemas.microsoft.com/office/drawing/2014/main" id="{D6076FC7-D83E-8AD5-87E5-384018812E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38468" y="3865335"/>
            <a:ext cx="467179" cy="426358"/>
          </a:xfrm>
          <a:prstGeom prst="rect">
            <a:avLst/>
          </a:prstGeom>
        </p:spPr>
      </p:pic>
      <p:pic>
        <p:nvPicPr>
          <p:cNvPr id="18" name="Kuva 18">
            <a:extLst>
              <a:ext uri="{FF2B5EF4-FFF2-40B4-BE49-F238E27FC236}">
                <a16:creationId xmlns:a16="http://schemas.microsoft.com/office/drawing/2014/main" id="{3266617B-035F-D329-6FDB-716022D2A8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5867" y="6008007"/>
            <a:ext cx="706211" cy="720272"/>
          </a:xfrm>
          <a:prstGeom prst="rect">
            <a:avLst/>
          </a:prstGeom>
        </p:spPr>
      </p:pic>
      <p:pic>
        <p:nvPicPr>
          <p:cNvPr id="19" name="Kuva 19">
            <a:extLst>
              <a:ext uri="{FF2B5EF4-FFF2-40B4-BE49-F238E27FC236}">
                <a16:creationId xmlns:a16="http://schemas.microsoft.com/office/drawing/2014/main" id="{10ED7182-552D-59DD-77CE-64503D47F28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80014" y="6076042"/>
            <a:ext cx="569686" cy="576943"/>
          </a:xfrm>
          <a:prstGeom prst="rect">
            <a:avLst/>
          </a:prstGeom>
        </p:spPr>
      </p:pic>
      <p:pic>
        <p:nvPicPr>
          <p:cNvPr id="20" name="Kuva 20" descr="Kuva, joka sisältää kohteen teksti, elektroniikka, istuminen, tietokone&#10;&#10;Kuvaus luotu automaattisesti">
            <a:extLst>
              <a:ext uri="{FF2B5EF4-FFF2-40B4-BE49-F238E27FC236}">
                <a16:creationId xmlns:a16="http://schemas.microsoft.com/office/drawing/2014/main" id="{288549E7-28A2-B08F-72F8-11A3DB5E77E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16842" y="6007326"/>
            <a:ext cx="794204" cy="808718"/>
          </a:xfrm>
          <a:prstGeom prst="rect">
            <a:avLst/>
          </a:prstGeom>
        </p:spPr>
      </p:pic>
      <p:pic>
        <p:nvPicPr>
          <p:cNvPr id="21" name="Kuva 21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29C43402-6727-FF33-BA34-228B2E73309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53074" y="6028418"/>
            <a:ext cx="788308" cy="766536"/>
          </a:xfrm>
          <a:prstGeom prst="rect">
            <a:avLst/>
          </a:prstGeom>
        </p:spPr>
      </p:pic>
      <p:pic>
        <p:nvPicPr>
          <p:cNvPr id="22" name="Kuva 22" descr="Kuva, joka sisältää kohteen teksti, elektroniikka&#10;&#10;Kuvaus luotu automaattisesti">
            <a:extLst>
              <a:ext uri="{FF2B5EF4-FFF2-40B4-BE49-F238E27FC236}">
                <a16:creationId xmlns:a16="http://schemas.microsoft.com/office/drawing/2014/main" id="{9AD974CA-96FB-D6E5-F1C2-AE57538D831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17395" y="6106432"/>
            <a:ext cx="644525" cy="646793"/>
          </a:xfrm>
          <a:prstGeom prst="rect">
            <a:avLst/>
          </a:prstGeom>
        </p:spPr>
      </p:pic>
      <p:pic>
        <p:nvPicPr>
          <p:cNvPr id="23" name="Kuva 23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8DD6D0F9-93C7-48F4-BBFD-7BC7FED42E9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44343" y="6053591"/>
            <a:ext cx="725715" cy="737961"/>
          </a:xfrm>
          <a:prstGeom prst="rect">
            <a:avLst/>
          </a:prstGeom>
        </p:spPr>
      </p:pic>
      <p:pic>
        <p:nvPicPr>
          <p:cNvPr id="24" name="Kuva 2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2F388FB7-F9E7-ACC0-6D92-5C7A4194CAD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8667" y="6073321"/>
            <a:ext cx="669926" cy="691243"/>
          </a:xfrm>
          <a:prstGeom prst="rect">
            <a:avLst/>
          </a:prstGeom>
        </p:spPr>
      </p:pic>
      <p:pic>
        <p:nvPicPr>
          <p:cNvPr id="25" name="Kuva 25" descr="Kuva, joka sisältää kohteen teksti, clipart-kuva, vektorigrafiikka&#10;&#10;Kuvaus luotu automaattisesti">
            <a:extLst>
              <a:ext uri="{FF2B5EF4-FFF2-40B4-BE49-F238E27FC236}">
                <a16:creationId xmlns:a16="http://schemas.microsoft.com/office/drawing/2014/main" id="{CBD21EB7-61EB-BCA6-58C6-626D73F7A86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009845" y="6020026"/>
            <a:ext cx="845911" cy="805090"/>
          </a:xfrm>
          <a:prstGeom prst="rect">
            <a:avLst/>
          </a:prstGeom>
        </p:spPr>
      </p:pic>
      <p:pic>
        <p:nvPicPr>
          <p:cNvPr id="26" name="Kuva 26" descr="Kuva, joka sisältää kohteen teksti, kesykissa&#10;&#10;Kuvaus luotu automaattisesti">
            <a:extLst>
              <a:ext uri="{FF2B5EF4-FFF2-40B4-BE49-F238E27FC236}">
                <a16:creationId xmlns:a16="http://schemas.microsoft.com/office/drawing/2014/main" id="{6A2F6109-17DD-7C71-E5A6-95599A3B804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853488" y="6106658"/>
            <a:ext cx="624568" cy="624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362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Kuva 5">
            <a:extLst>
              <a:ext uri="{FF2B5EF4-FFF2-40B4-BE49-F238E27FC236}">
                <a16:creationId xmlns:a16="http://schemas.microsoft.com/office/drawing/2014/main" id="{E8ABBFB3-FB5A-2C79-8124-2D0360504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1579" y="1609"/>
            <a:ext cx="10727341" cy="6726660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31B61524-DFF8-B2EA-D053-D7B9FA40955A}"/>
              </a:ext>
            </a:extLst>
          </p:cNvPr>
          <p:cNvSpPr txBox="1"/>
          <p:nvPr/>
        </p:nvSpPr>
        <p:spPr>
          <a:xfrm>
            <a:off x="2668381" y="867195"/>
            <a:ext cx="785948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AIHE:</a:t>
            </a: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9C61DD5C-D856-623A-E7BA-447FD7E306D3}"/>
              </a:ext>
            </a:extLst>
          </p:cNvPr>
          <p:cNvSpPr txBox="1"/>
          <p:nvPr/>
        </p:nvSpPr>
        <p:spPr>
          <a:xfrm>
            <a:off x="2624818" y="1521732"/>
            <a:ext cx="8142514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TAVOITE: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176E40E7-05D7-72E2-14FF-6278958A8996}"/>
              </a:ext>
            </a:extLst>
          </p:cNvPr>
          <p:cNvSpPr txBox="1"/>
          <p:nvPr/>
        </p:nvSpPr>
        <p:spPr>
          <a:xfrm>
            <a:off x="2637065" y="2549978"/>
            <a:ext cx="812800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MENETELMÄT: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EEBEF5B5-3E95-06C4-2F5C-A3CA1DCA21DD}"/>
              </a:ext>
            </a:extLst>
          </p:cNvPr>
          <p:cNvSpPr txBox="1"/>
          <p:nvPr/>
        </p:nvSpPr>
        <p:spPr>
          <a:xfrm>
            <a:off x="2671083" y="3897538"/>
            <a:ext cx="6545943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MUISTIINPANOT: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AD101FFD-4ACB-C5F6-FC60-28471FAA6BC7}"/>
              </a:ext>
            </a:extLst>
          </p:cNvPr>
          <p:cNvSpPr txBox="1"/>
          <p:nvPr/>
        </p:nvSpPr>
        <p:spPr>
          <a:xfrm>
            <a:off x="9374414" y="3851728"/>
            <a:ext cx="1538515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LÄKSYT: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1BB93973-8678-A32C-E0D5-B626C6B2F903}"/>
              </a:ext>
            </a:extLst>
          </p:cNvPr>
          <p:cNvSpPr txBox="1"/>
          <p:nvPr/>
        </p:nvSpPr>
        <p:spPr>
          <a:xfrm>
            <a:off x="5438775" y="3914774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 dirty="0">
              <a:ea typeface="Calibri"/>
              <a:cs typeface="Calibri"/>
            </a:endParaRPr>
          </a:p>
        </p:txBody>
      </p:sp>
      <p:pic>
        <p:nvPicPr>
          <p:cNvPr id="14" name="Kuva 14" descr="Kuva, joka sisältää kohteen clipart-kuva&#10;&#10;Kuvaus luotu automaattisesti">
            <a:extLst>
              <a:ext uri="{FF2B5EF4-FFF2-40B4-BE49-F238E27FC236}">
                <a16:creationId xmlns:a16="http://schemas.microsoft.com/office/drawing/2014/main" id="{E345E836-03B2-64A0-1D74-B37E8FC7B4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4426" y="733198"/>
            <a:ext cx="790575" cy="790575"/>
          </a:xfrm>
          <a:prstGeom prst="rect">
            <a:avLst/>
          </a:prstGeom>
        </p:spPr>
      </p:pic>
      <p:pic>
        <p:nvPicPr>
          <p:cNvPr id="15" name="Kuva 15">
            <a:extLst>
              <a:ext uri="{FF2B5EF4-FFF2-40B4-BE49-F238E27FC236}">
                <a16:creationId xmlns:a16="http://schemas.microsoft.com/office/drawing/2014/main" id="{F4CFC51F-657D-5351-B63B-8CEA6546B4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0286" y="1304596"/>
            <a:ext cx="2743200" cy="3087666"/>
          </a:xfrm>
          <a:prstGeom prst="rect">
            <a:avLst/>
          </a:prstGeom>
        </p:spPr>
      </p:pic>
      <p:pic>
        <p:nvPicPr>
          <p:cNvPr id="16" name="Kuva 16">
            <a:extLst>
              <a:ext uri="{FF2B5EF4-FFF2-40B4-BE49-F238E27FC236}">
                <a16:creationId xmlns:a16="http://schemas.microsoft.com/office/drawing/2014/main" id="{67EB70D4-E4FD-FF1D-A774-12B086D224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04748" y="3684814"/>
            <a:ext cx="828675" cy="838200"/>
          </a:xfrm>
          <a:prstGeom prst="rect">
            <a:avLst/>
          </a:prstGeom>
        </p:spPr>
      </p:pic>
      <p:pic>
        <p:nvPicPr>
          <p:cNvPr id="17" name="Kuva 17" descr="Kuva, joka sisältää kohteen teksti, clipart-kuva&#10;&#10;Kuvaus luotu automaattisesti">
            <a:extLst>
              <a:ext uri="{FF2B5EF4-FFF2-40B4-BE49-F238E27FC236}">
                <a16:creationId xmlns:a16="http://schemas.microsoft.com/office/drawing/2014/main" id="{D6076FC7-D83E-8AD5-87E5-384018812E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38468" y="3865335"/>
            <a:ext cx="467179" cy="426358"/>
          </a:xfrm>
          <a:prstGeom prst="rect">
            <a:avLst/>
          </a:prstGeom>
        </p:spPr>
      </p:pic>
      <p:pic>
        <p:nvPicPr>
          <p:cNvPr id="18" name="Kuva 18">
            <a:extLst>
              <a:ext uri="{FF2B5EF4-FFF2-40B4-BE49-F238E27FC236}">
                <a16:creationId xmlns:a16="http://schemas.microsoft.com/office/drawing/2014/main" id="{3266617B-035F-D329-6FDB-716022D2A8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5867" y="6008007"/>
            <a:ext cx="706211" cy="720272"/>
          </a:xfrm>
          <a:prstGeom prst="rect">
            <a:avLst/>
          </a:prstGeom>
        </p:spPr>
      </p:pic>
      <p:pic>
        <p:nvPicPr>
          <p:cNvPr id="19" name="Kuva 19">
            <a:extLst>
              <a:ext uri="{FF2B5EF4-FFF2-40B4-BE49-F238E27FC236}">
                <a16:creationId xmlns:a16="http://schemas.microsoft.com/office/drawing/2014/main" id="{10ED7182-552D-59DD-77CE-64503D47F28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80014" y="6076042"/>
            <a:ext cx="569686" cy="576943"/>
          </a:xfrm>
          <a:prstGeom prst="rect">
            <a:avLst/>
          </a:prstGeom>
        </p:spPr>
      </p:pic>
      <p:pic>
        <p:nvPicPr>
          <p:cNvPr id="20" name="Kuva 20" descr="Kuva, joka sisältää kohteen teksti, elektroniikka, istuminen, tietokone&#10;&#10;Kuvaus luotu automaattisesti">
            <a:extLst>
              <a:ext uri="{FF2B5EF4-FFF2-40B4-BE49-F238E27FC236}">
                <a16:creationId xmlns:a16="http://schemas.microsoft.com/office/drawing/2014/main" id="{288549E7-28A2-B08F-72F8-11A3DB5E77E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16842" y="6007326"/>
            <a:ext cx="794204" cy="808718"/>
          </a:xfrm>
          <a:prstGeom prst="rect">
            <a:avLst/>
          </a:prstGeom>
        </p:spPr>
      </p:pic>
      <p:pic>
        <p:nvPicPr>
          <p:cNvPr id="21" name="Kuva 21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29C43402-6727-FF33-BA34-228B2E73309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53074" y="6028418"/>
            <a:ext cx="788308" cy="766536"/>
          </a:xfrm>
          <a:prstGeom prst="rect">
            <a:avLst/>
          </a:prstGeom>
        </p:spPr>
      </p:pic>
      <p:pic>
        <p:nvPicPr>
          <p:cNvPr id="22" name="Kuva 22" descr="Kuva, joka sisältää kohteen teksti, elektroniikka&#10;&#10;Kuvaus luotu automaattisesti">
            <a:extLst>
              <a:ext uri="{FF2B5EF4-FFF2-40B4-BE49-F238E27FC236}">
                <a16:creationId xmlns:a16="http://schemas.microsoft.com/office/drawing/2014/main" id="{9AD974CA-96FB-D6E5-F1C2-AE57538D831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17395" y="6106432"/>
            <a:ext cx="644525" cy="646793"/>
          </a:xfrm>
          <a:prstGeom prst="rect">
            <a:avLst/>
          </a:prstGeom>
        </p:spPr>
      </p:pic>
      <p:pic>
        <p:nvPicPr>
          <p:cNvPr id="23" name="Kuva 23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8DD6D0F9-93C7-48F4-BBFD-7BC7FED42E9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44343" y="6053591"/>
            <a:ext cx="725715" cy="737961"/>
          </a:xfrm>
          <a:prstGeom prst="rect">
            <a:avLst/>
          </a:prstGeom>
        </p:spPr>
      </p:pic>
      <p:pic>
        <p:nvPicPr>
          <p:cNvPr id="24" name="Kuva 2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2F388FB7-F9E7-ACC0-6D92-5C7A4194CAD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8667" y="6073321"/>
            <a:ext cx="669926" cy="691243"/>
          </a:xfrm>
          <a:prstGeom prst="rect">
            <a:avLst/>
          </a:prstGeom>
        </p:spPr>
      </p:pic>
      <p:pic>
        <p:nvPicPr>
          <p:cNvPr id="25" name="Kuva 25" descr="Kuva, joka sisältää kohteen teksti, clipart-kuva, vektorigrafiikka&#10;&#10;Kuvaus luotu automaattisesti">
            <a:extLst>
              <a:ext uri="{FF2B5EF4-FFF2-40B4-BE49-F238E27FC236}">
                <a16:creationId xmlns:a16="http://schemas.microsoft.com/office/drawing/2014/main" id="{CBD21EB7-61EB-BCA6-58C6-626D73F7A86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009845" y="6020026"/>
            <a:ext cx="845911" cy="805090"/>
          </a:xfrm>
          <a:prstGeom prst="rect">
            <a:avLst/>
          </a:prstGeom>
        </p:spPr>
      </p:pic>
      <p:pic>
        <p:nvPicPr>
          <p:cNvPr id="26" name="Kuva 26" descr="Kuva, joka sisältää kohteen teksti, kesykissa&#10;&#10;Kuvaus luotu automaattisesti">
            <a:extLst>
              <a:ext uri="{FF2B5EF4-FFF2-40B4-BE49-F238E27FC236}">
                <a16:creationId xmlns:a16="http://schemas.microsoft.com/office/drawing/2014/main" id="{6A2F6109-17DD-7C71-E5A6-95599A3B804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853488" y="6106658"/>
            <a:ext cx="624568" cy="624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422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Kuva 5">
            <a:extLst>
              <a:ext uri="{FF2B5EF4-FFF2-40B4-BE49-F238E27FC236}">
                <a16:creationId xmlns:a16="http://schemas.microsoft.com/office/drawing/2014/main" id="{E8ABBFB3-FB5A-2C79-8124-2D0360504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1579" y="1609"/>
            <a:ext cx="10727341" cy="6726660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31B61524-DFF8-B2EA-D053-D7B9FA40955A}"/>
              </a:ext>
            </a:extLst>
          </p:cNvPr>
          <p:cNvSpPr txBox="1"/>
          <p:nvPr/>
        </p:nvSpPr>
        <p:spPr>
          <a:xfrm>
            <a:off x="2668381" y="867195"/>
            <a:ext cx="785948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AIHE:</a:t>
            </a: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9C61DD5C-D856-623A-E7BA-447FD7E306D3}"/>
              </a:ext>
            </a:extLst>
          </p:cNvPr>
          <p:cNvSpPr txBox="1"/>
          <p:nvPr/>
        </p:nvSpPr>
        <p:spPr>
          <a:xfrm>
            <a:off x="2624818" y="1521732"/>
            <a:ext cx="8142514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TAVOITE: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176E40E7-05D7-72E2-14FF-6278958A8996}"/>
              </a:ext>
            </a:extLst>
          </p:cNvPr>
          <p:cNvSpPr txBox="1"/>
          <p:nvPr/>
        </p:nvSpPr>
        <p:spPr>
          <a:xfrm>
            <a:off x="2637065" y="2549978"/>
            <a:ext cx="812800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MENETELMÄT: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EEBEF5B5-3E95-06C4-2F5C-A3CA1DCA21DD}"/>
              </a:ext>
            </a:extLst>
          </p:cNvPr>
          <p:cNvSpPr txBox="1"/>
          <p:nvPr/>
        </p:nvSpPr>
        <p:spPr>
          <a:xfrm>
            <a:off x="2671083" y="3897538"/>
            <a:ext cx="6545943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MUISTIINPANOT: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AD101FFD-4ACB-C5F6-FC60-28471FAA6BC7}"/>
              </a:ext>
            </a:extLst>
          </p:cNvPr>
          <p:cNvSpPr txBox="1"/>
          <p:nvPr/>
        </p:nvSpPr>
        <p:spPr>
          <a:xfrm>
            <a:off x="9374414" y="3851728"/>
            <a:ext cx="1538515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ea typeface="Calibri"/>
                <a:cs typeface="Calibri"/>
              </a:rPr>
              <a:t>LÄKSYT: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1BB93973-8678-A32C-E0D5-B626C6B2F903}"/>
              </a:ext>
            </a:extLst>
          </p:cNvPr>
          <p:cNvSpPr txBox="1"/>
          <p:nvPr/>
        </p:nvSpPr>
        <p:spPr>
          <a:xfrm>
            <a:off x="5438775" y="3914774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 dirty="0">
              <a:ea typeface="Calibri"/>
              <a:cs typeface="Calibri"/>
            </a:endParaRPr>
          </a:p>
        </p:txBody>
      </p:sp>
      <p:pic>
        <p:nvPicPr>
          <p:cNvPr id="14" name="Kuva 14" descr="Kuva, joka sisältää kohteen clipart-kuva&#10;&#10;Kuvaus luotu automaattisesti">
            <a:extLst>
              <a:ext uri="{FF2B5EF4-FFF2-40B4-BE49-F238E27FC236}">
                <a16:creationId xmlns:a16="http://schemas.microsoft.com/office/drawing/2014/main" id="{E345E836-03B2-64A0-1D74-B37E8FC7B4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4426" y="733198"/>
            <a:ext cx="790575" cy="790575"/>
          </a:xfrm>
          <a:prstGeom prst="rect">
            <a:avLst/>
          </a:prstGeom>
        </p:spPr>
      </p:pic>
      <p:pic>
        <p:nvPicPr>
          <p:cNvPr id="15" name="Kuva 15">
            <a:extLst>
              <a:ext uri="{FF2B5EF4-FFF2-40B4-BE49-F238E27FC236}">
                <a16:creationId xmlns:a16="http://schemas.microsoft.com/office/drawing/2014/main" id="{F4CFC51F-657D-5351-B63B-8CEA6546B4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0286" y="1304596"/>
            <a:ext cx="2743200" cy="3087666"/>
          </a:xfrm>
          <a:prstGeom prst="rect">
            <a:avLst/>
          </a:prstGeom>
        </p:spPr>
      </p:pic>
      <p:pic>
        <p:nvPicPr>
          <p:cNvPr id="16" name="Kuva 16">
            <a:extLst>
              <a:ext uri="{FF2B5EF4-FFF2-40B4-BE49-F238E27FC236}">
                <a16:creationId xmlns:a16="http://schemas.microsoft.com/office/drawing/2014/main" id="{67EB70D4-E4FD-FF1D-A774-12B086D224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04748" y="3684814"/>
            <a:ext cx="828675" cy="838200"/>
          </a:xfrm>
          <a:prstGeom prst="rect">
            <a:avLst/>
          </a:prstGeom>
        </p:spPr>
      </p:pic>
      <p:pic>
        <p:nvPicPr>
          <p:cNvPr id="17" name="Kuva 17" descr="Kuva, joka sisältää kohteen teksti, clipart-kuva&#10;&#10;Kuvaus luotu automaattisesti">
            <a:extLst>
              <a:ext uri="{FF2B5EF4-FFF2-40B4-BE49-F238E27FC236}">
                <a16:creationId xmlns:a16="http://schemas.microsoft.com/office/drawing/2014/main" id="{D6076FC7-D83E-8AD5-87E5-384018812E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38468" y="3865335"/>
            <a:ext cx="467179" cy="426358"/>
          </a:xfrm>
          <a:prstGeom prst="rect">
            <a:avLst/>
          </a:prstGeom>
        </p:spPr>
      </p:pic>
      <p:pic>
        <p:nvPicPr>
          <p:cNvPr id="18" name="Kuva 18">
            <a:extLst>
              <a:ext uri="{FF2B5EF4-FFF2-40B4-BE49-F238E27FC236}">
                <a16:creationId xmlns:a16="http://schemas.microsoft.com/office/drawing/2014/main" id="{3266617B-035F-D329-6FDB-716022D2A8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5867" y="6008007"/>
            <a:ext cx="706211" cy="720272"/>
          </a:xfrm>
          <a:prstGeom prst="rect">
            <a:avLst/>
          </a:prstGeom>
        </p:spPr>
      </p:pic>
      <p:pic>
        <p:nvPicPr>
          <p:cNvPr id="19" name="Kuva 19">
            <a:extLst>
              <a:ext uri="{FF2B5EF4-FFF2-40B4-BE49-F238E27FC236}">
                <a16:creationId xmlns:a16="http://schemas.microsoft.com/office/drawing/2014/main" id="{10ED7182-552D-59DD-77CE-64503D47F28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80014" y="6076042"/>
            <a:ext cx="569686" cy="576943"/>
          </a:xfrm>
          <a:prstGeom prst="rect">
            <a:avLst/>
          </a:prstGeom>
        </p:spPr>
      </p:pic>
      <p:pic>
        <p:nvPicPr>
          <p:cNvPr id="20" name="Kuva 20" descr="Kuva, joka sisältää kohteen teksti, elektroniikka, istuminen, tietokone&#10;&#10;Kuvaus luotu automaattisesti">
            <a:extLst>
              <a:ext uri="{FF2B5EF4-FFF2-40B4-BE49-F238E27FC236}">
                <a16:creationId xmlns:a16="http://schemas.microsoft.com/office/drawing/2014/main" id="{288549E7-28A2-B08F-72F8-11A3DB5E77E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16842" y="6007326"/>
            <a:ext cx="794204" cy="808718"/>
          </a:xfrm>
          <a:prstGeom prst="rect">
            <a:avLst/>
          </a:prstGeom>
        </p:spPr>
      </p:pic>
      <p:pic>
        <p:nvPicPr>
          <p:cNvPr id="21" name="Kuva 21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29C43402-6727-FF33-BA34-228B2E73309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53074" y="6028418"/>
            <a:ext cx="788308" cy="766536"/>
          </a:xfrm>
          <a:prstGeom prst="rect">
            <a:avLst/>
          </a:prstGeom>
        </p:spPr>
      </p:pic>
      <p:pic>
        <p:nvPicPr>
          <p:cNvPr id="22" name="Kuva 22" descr="Kuva, joka sisältää kohteen teksti, elektroniikka&#10;&#10;Kuvaus luotu automaattisesti">
            <a:extLst>
              <a:ext uri="{FF2B5EF4-FFF2-40B4-BE49-F238E27FC236}">
                <a16:creationId xmlns:a16="http://schemas.microsoft.com/office/drawing/2014/main" id="{9AD974CA-96FB-D6E5-F1C2-AE57538D831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17395" y="6106432"/>
            <a:ext cx="644525" cy="646793"/>
          </a:xfrm>
          <a:prstGeom prst="rect">
            <a:avLst/>
          </a:prstGeom>
        </p:spPr>
      </p:pic>
      <p:pic>
        <p:nvPicPr>
          <p:cNvPr id="23" name="Kuva 23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8DD6D0F9-93C7-48F4-BBFD-7BC7FED42E9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44343" y="6053591"/>
            <a:ext cx="725715" cy="737961"/>
          </a:xfrm>
          <a:prstGeom prst="rect">
            <a:avLst/>
          </a:prstGeom>
        </p:spPr>
      </p:pic>
      <p:pic>
        <p:nvPicPr>
          <p:cNvPr id="24" name="Kuva 2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2F388FB7-F9E7-ACC0-6D92-5C7A4194CAD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8667" y="6073321"/>
            <a:ext cx="669926" cy="691243"/>
          </a:xfrm>
          <a:prstGeom prst="rect">
            <a:avLst/>
          </a:prstGeom>
        </p:spPr>
      </p:pic>
      <p:pic>
        <p:nvPicPr>
          <p:cNvPr id="25" name="Kuva 25" descr="Kuva, joka sisältää kohteen teksti, clipart-kuva, vektorigrafiikka&#10;&#10;Kuvaus luotu automaattisesti">
            <a:extLst>
              <a:ext uri="{FF2B5EF4-FFF2-40B4-BE49-F238E27FC236}">
                <a16:creationId xmlns:a16="http://schemas.microsoft.com/office/drawing/2014/main" id="{CBD21EB7-61EB-BCA6-58C6-626D73F7A86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009845" y="6020026"/>
            <a:ext cx="845911" cy="805090"/>
          </a:xfrm>
          <a:prstGeom prst="rect">
            <a:avLst/>
          </a:prstGeom>
        </p:spPr>
      </p:pic>
      <p:pic>
        <p:nvPicPr>
          <p:cNvPr id="26" name="Kuva 26" descr="Kuva, joka sisältää kohteen teksti, kesykissa&#10;&#10;Kuvaus luotu automaattisesti">
            <a:extLst>
              <a:ext uri="{FF2B5EF4-FFF2-40B4-BE49-F238E27FC236}">
                <a16:creationId xmlns:a16="http://schemas.microsoft.com/office/drawing/2014/main" id="{6A2F6109-17DD-7C71-E5A6-95599A3B804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853488" y="6106658"/>
            <a:ext cx="624568" cy="624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295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0AB0F8-A140-5382-EBC4-59E1EA9A3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37021F-E202-B9C3-E446-B23484CEB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7889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0AB0F8-A140-5382-EBC4-59E1EA9A3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37021F-E202-B9C3-E446-B23484CEB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259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744E79-F9F5-3610-055C-FFC2ACC36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6CF17F3-D82D-0852-7B65-0D55B988E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1406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Office-teema</vt:lpstr>
      <vt:lpstr>Ohje Tuntitaulu-pohjan käyttöön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102</cp:revision>
  <dcterms:created xsi:type="dcterms:W3CDTF">2022-04-02T10:17:35Z</dcterms:created>
  <dcterms:modified xsi:type="dcterms:W3CDTF">2022-06-08T11:28:20Z</dcterms:modified>
</cp:coreProperties>
</file>