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B3ECBF-17D8-5DC8-7A50-A6E42D638450}" v="662" dt="2022-03-21T13:47:47.347"/>
    <p1510:client id="{40C998E9-91B1-9D3B-543E-FA4EC896DD24}" v="547" dt="2022-03-21T14:02:36.069"/>
    <p1510:client id="{522B48F2-006A-47EE-9864-CF5560A851E2}" v="25" dt="2022-03-21T12:33:53.911"/>
    <p1510:client id="{68A1A9E3-51C9-A6C0-0362-BD869901E9E1}" v="7" dt="2022-03-21T12:41:46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8.6.2022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577BC1-2F5E-4FC5-8F90-69E04C9D0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Ohje Tuntitaulu-pohjan käyttöön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440677-76FF-4988-8323-D949FD8A8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>
                <a:cs typeface="Calibri"/>
              </a:rPr>
              <a:t>Tallenna pohja omalle koneellesi, älä muokkaa alkuperäistä versiota.</a:t>
            </a:r>
            <a:endParaRPr lang="fi-FI"/>
          </a:p>
          <a:p>
            <a:r>
              <a:rPr lang="fi-FI">
                <a:cs typeface="Calibri"/>
              </a:rPr>
              <a:t>Kuvat ovat siirrettävissä oikeaan kohtaan hiirellä raahaamalla.</a:t>
            </a:r>
          </a:p>
          <a:p>
            <a:r>
              <a:rPr lang="fi-FI">
                <a:cs typeface="Calibri"/>
              </a:rPr>
              <a:t>Laatikoissa on tekstikehys kirjoittamista varten.</a:t>
            </a:r>
          </a:p>
          <a:p>
            <a:r>
              <a:rPr lang="fi-FI">
                <a:cs typeface="Calibri"/>
              </a:rPr>
              <a:t>Pystyt myös monistamaan diapohjia useita peräkkäin </a:t>
            </a:r>
          </a:p>
          <a:p>
            <a:pPr marL="0" indent="0">
              <a:buNone/>
            </a:pPr>
            <a:r>
              <a:rPr lang="fi-FI">
                <a:cs typeface="Calibri"/>
              </a:rPr>
              <a:t>"Monista dia"-komennolla.</a:t>
            </a:r>
          </a:p>
          <a:p>
            <a:pPr marL="0" indent="0">
              <a:buNone/>
            </a:pPr>
            <a:endParaRPr lang="fi-FI">
              <a:cs typeface="Calibri"/>
            </a:endParaRPr>
          </a:p>
          <a:p>
            <a:pPr marL="0" indent="0">
              <a:buNone/>
            </a:pPr>
            <a:r>
              <a:rPr lang="fi-FI">
                <a:cs typeface="Calibri"/>
              </a:rPr>
              <a:t>Tuntitaulu havainnollistaa ja strukturoi oppilaalle oppitunnin rakenteen.</a:t>
            </a:r>
          </a:p>
          <a:p>
            <a:pPr marL="0" indent="0">
              <a:buNone/>
            </a:pPr>
            <a:r>
              <a:rPr lang="fi-FI">
                <a:cs typeface="Calibri"/>
              </a:rPr>
              <a:t>Sillä voi aloittaa tunnin, palata tunnin aikana ja lopuksi koota asiat yhteen. </a:t>
            </a:r>
          </a:p>
          <a:p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5788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>
            <a:extLst>
              <a:ext uri="{FF2B5EF4-FFF2-40B4-BE49-F238E27FC236}">
                <a16:creationId xmlns:a16="http://schemas.microsoft.com/office/drawing/2014/main" id="{19D6551F-C153-70CF-6DF4-12DFB017A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04" y="-382763"/>
            <a:ext cx="11954632" cy="6861528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B76EEBA9-87BE-261A-E76C-3E56F1F14B0D}"/>
              </a:ext>
            </a:extLst>
          </p:cNvPr>
          <p:cNvSpPr txBox="1"/>
          <p:nvPr/>
        </p:nvSpPr>
        <p:spPr>
          <a:xfrm>
            <a:off x="2104676" y="832218"/>
            <a:ext cx="761190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>
                <a:latin typeface="Arial Nova"/>
                <a:cs typeface="Calibri"/>
              </a:rPr>
              <a:t>OPPITUNNIN AIHE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4C7CA9E-2119-B5AF-01B6-7EA9E71BD36F}"/>
              </a:ext>
            </a:extLst>
          </p:cNvPr>
          <p:cNvSpPr txBox="1"/>
          <p:nvPr/>
        </p:nvSpPr>
        <p:spPr>
          <a:xfrm>
            <a:off x="2142230" y="1527611"/>
            <a:ext cx="759841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TAVOITE</a:t>
            </a:r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6E6014AC-4C0B-34F7-63F4-9511AFA30C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fi-FI" sz="3200">
                <a:cs typeface="Calibri Light"/>
              </a:rPr>
            </a:br>
            <a:endParaRPr lang="fi-FI">
              <a:cs typeface="Calibri Light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F4F3B88B-8EDF-48FD-0BE2-AEE41061DE74}"/>
              </a:ext>
            </a:extLst>
          </p:cNvPr>
          <p:cNvSpPr txBox="1"/>
          <p:nvPr/>
        </p:nvSpPr>
        <p:spPr>
          <a:xfrm>
            <a:off x="2106436" y="2355357"/>
            <a:ext cx="7477039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MENETELMÄT</a:t>
            </a:r>
          </a:p>
          <a:p>
            <a:endParaRPr lang="fi-FI" sz="3200">
              <a:cs typeface="Calibri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A0F99221-D763-044E-2F3C-0C615C08D322}"/>
              </a:ext>
            </a:extLst>
          </p:cNvPr>
          <p:cNvSpPr txBox="1"/>
          <p:nvPr/>
        </p:nvSpPr>
        <p:spPr>
          <a:xfrm>
            <a:off x="2070594" y="3508481"/>
            <a:ext cx="7463552" cy="19697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MUISTIINPANOT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46E75F8-68F2-0E2B-38B6-8ABF8D873C81}"/>
              </a:ext>
            </a:extLst>
          </p:cNvPr>
          <p:cNvSpPr txBox="1"/>
          <p:nvPr/>
        </p:nvSpPr>
        <p:spPr>
          <a:xfrm>
            <a:off x="9939328" y="1867860"/>
            <a:ext cx="1635833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>
                <a:cs typeface="Calibri"/>
              </a:rPr>
              <a:t>LÄKSYT: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  <p:pic>
        <p:nvPicPr>
          <p:cNvPr id="23" name="Kuva 23">
            <a:extLst>
              <a:ext uri="{FF2B5EF4-FFF2-40B4-BE49-F238E27FC236}">
                <a16:creationId xmlns:a16="http://schemas.microsoft.com/office/drawing/2014/main" id="{09BADF35-E723-27C3-6278-A3EC59AFF7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0631" y="5691974"/>
            <a:ext cx="983475" cy="977993"/>
          </a:xfrm>
          <a:prstGeom prst="rect">
            <a:avLst/>
          </a:prstGeom>
        </p:spPr>
      </p:pic>
      <p:sp>
        <p:nvSpPr>
          <p:cNvPr id="24" name="Tekstiruutu 23">
            <a:extLst>
              <a:ext uri="{FF2B5EF4-FFF2-40B4-BE49-F238E27FC236}">
                <a16:creationId xmlns:a16="http://schemas.microsoft.com/office/drawing/2014/main" id="{6D77299B-E6A5-A562-823C-D77EDFD64550}"/>
              </a:ext>
            </a:extLst>
          </p:cNvPr>
          <p:cNvSpPr txBox="1"/>
          <p:nvPr/>
        </p:nvSpPr>
        <p:spPr>
          <a:xfrm>
            <a:off x="6153150" y="462915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>
              <a:cs typeface="Calibri"/>
            </a:endParaRPr>
          </a:p>
        </p:txBody>
      </p:sp>
      <p:pic>
        <p:nvPicPr>
          <p:cNvPr id="26" name="Kuva 26" descr="Kuva, joka sisältää kohteen teksti, elektroniikka, istuminen, tietokone&#10;&#10;Kuvaus luotu automaattisesti">
            <a:extLst>
              <a:ext uri="{FF2B5EF4-FFF2-40B4-BE49-F238E27FC236}">
                <a16:creationId xmlns:a16="http://schemas.microsoft.com/office/drawing/2014/main" id="{D1BBE53B-C9C9-2AA1-E0BE-B46CA5AFD8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7033" y="5598781"/>
            <a:ext cx="1164381" cy="1164381"/>
          </a:xfrm>
          <a:prstGeom prst="rect">
            <a:avLst/>
          </a:prstGeom>
        </p:spPr>
      </p:pic>
      <p:pic>
        <p:nvPicPr>
          <p:cNvPr id="27" name="Kuva 27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55F23161-2E35-F773-F721-423C4E6D2C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940000">
            <a:off x="1481707" y="5605504"/>
            <a:ext cx="1087632" cy="1071186"/>
          </a:xfrm>
          <a:prstGeom prst="rect">
            <a:avLst/>
          </a:prstGeom>
        </p:spPr>
      </p:pic>
      <p:pic>
        <p:nvPicPr>
          <p:cNvPr id="29" name="Kuva 29">
            <a:extLst>
              <a:ext uri="{FF2B5EF4-FFF2-40B4-BE49-F238E27FC236}">
                <a16:creationId xmlns:a16="http://schemas.microsoft.com/office/drawing/2014/main" id="{AC5FFD9A-6033-320D-1E05-26B7C0486A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9220" y="5757759"/>
            <a:ext cx="846424" cy="846424"/>
          </a:xfrm>
          <a:prstGeom prst="rect">
            <a:avLst/>
          </a:prstGeom>
        </p:spPr>
      </p:pic>
      <p:pic>
        <p:nvPicPr>
          <p:cNvPr id="30" name="Kuva 30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0327B7E-79CB-91DA-D6A7-3CB4A9FA90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5019" y="5653601"/>
            <a:ext cx="1087632" cy="1082150"/>
          </a:xfrm>
          <a:prstGeom prst="rect">
            <a:avLst/>
          </a:prstGeom>
        </p:spPr>
      </p:pic>
      <p:pic>
        <p:nvPicPr>
          <p:cNvPr id="31" name="Kuva 31">
            <a:extLst>
              <a:ext uri="{FF2B5EF4-FFF2-40B4-BE49-F238E27FC236}">
                <a16:creationId xmlns:a16="http://schemas.microsoft.com/office/drawing/2014/main" id="{2157327B-689B-5605-DCF4-B9FBC5E99D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99436" y="5702939"/>
            <a:ext cx="912208" cy="901244"/>
          </a:xfrm>
          <a:prstGeom prst="rect">
            <a:avLst/>
          </a:prstGeom>
        </p:spPr>
      </p:pic>
      <p:pic>
        <p:nvPicPr>
          <p:cNvPr id="32" name="Kuva 3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AD8D0934-EC4D-6CB2-A34C-441113F72B5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0961" y="5664564"/>
            <a:ext cx="923173" cy="945101"/>
          </a:xfrm>
          <a:prstGeom prst="rect">
            <a:avLst/>
          </a:prstGeom>
        </p:spPr>
      </p:pic>
      <p:pic>
        <p:nvPicPr>
          <p:cNvPr id="33" name="Kuva 33">
            <a:extLst>
              <a:ext uri="{FF2B5EF4-FFF2-40B4-BE49-F238E27FC236}">
                <a16:creationId xmlns:a16="http://schemas.microsoft.com/office/drawing/2014/main" id="{1BF53F33-8279-1B27-84DD-D7C00CFFFE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63507" y="5670047"/>
            <a:ext cx="956064" cy="939618"/>
          </a:xfrm>
          <a:prstGeom prst="rect">
            <a:avLst/>
          </a:prstGeom>
        </p:spPr>
      </p:pic>
      <p:pic>
        <p:nvPicPr>
          <p:cNvPr id="34" name="Kuva 34">
            <a:extLst>
              <a:ext uri="{FF2B5EF4-FFF2-40B4-BE49-F238E27FC236}">
                <a16:creationId xmlns:a16="http://schemas.microsoft.com/office/drawing/2014/main" id="{6962F13C-69B9-FC07-6134-5DB4165989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425696" y="5653599"/>
            <a:ext cx="879317" cy="879317"/>
          </a:xfrm>
          <a:prstGeom prst="rect">
            <a:avLst/>
          </a:prstGeom>
        </p:spPr>
      </p:pic>
      <p:pic>
        <p:nvPicPr>
          <p:cNvPr id="35" name="Kuva 35">
            <a:extLst>
              <a:ext uri="{FF2B5EF4-FFF2-40B4-BE49-F238E27FC236}">
                <a16:creationId xmlns:a16="http://schemas.microsoft.com/office/drawing/2014/main" id="{C1E833E7-25ED-E25C-D9F8-7E8F1E5F2EF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014544" y="988407"/>
            <a:ext cx="742266" cy="720338"/>
          </a:xfrm>
          <a:prstGeom prst="rect">
            <a:avLst/>
          </a:prstGeom>
        </p:spPr>
      </p:pic>
      <p:pic>
        <p:nvPicPr>
          <p:cNvPr id="37" name="Kuva 37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100F54C0-6EA7-F70C-8651-F9FF3C61C1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99795" y="1098047"/>
            <a:ext cx="725820" cy="714856"/>
          </a:xfrm>
          <a:prstGeom prst="rect">
            <a:avLst/>
          </a:prstGeom>
        </p:spPr>
      </p:pic>
      <p:pic>
        <p:nvPicPr>
          <p:cNvPr id="38" name="Kuva 38">
            <a:extLst>
              <a:ext uri="{FF2B5EF4-FFF2-40B4-BE49-F238E27FC236}">
                <a16:creationId xmlns:a16="http://schemas.microsoft.com/office/drawing/2014/main" id="{7BBE0986-6483-DD2C-F353-0AC246C15DB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93983" y="736233"/>
            <a:ext cx="791604" cy="786122"/>
          </a:xfrm>
          <a:prstGeom prst="rect">
            <a:avLst/>
          </a:prstGeom>
        </p:spPr>
      </p:pic>
      <p:pic>
        <p:nvPicPr>
          <p:cNvPr id="39" name="Kuva 39">
            <a:extLst>
              <a:ext uri="{FF2B5EF4-FFF2-40B4-BE49-F238E27FC236}">
                <a16:creationId xmlns:a16="http://schemas.microsoft.com/office/drawing/2014/main" id="{E9159FD5-F3D6-E189-06D5-F00971CECD3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4213" y="939070"/>
            <a:ext cx="4174005" cy="4683831"/>
          </a:xfrm>
          <a:prstGeom prst="rect">
            <a:avLst/>
          </a:prstGeom>
        </p:spPr>
      </p:pic>
      <p:pic>
        <p:nvPicPr>
          <p:cNvPr id="40" name="Kuva 40">
            <a:extLst>
              <a:ext uri="{FF2B5EF4-FFF2-40B4-BE49-F238E27FC236}">
                <a16:creationId xmlns:a16="http://schemas.microsoft.com/office/drawing/2014/main" id="{7FBD2AE6-DC4F-5CA0-C373-B7A91F9FC80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55609" y="3592364"/>
            <a:ext cx="829977" cy="82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>
            <a:extLst>
              <a:ext uri="{FF2B5EF4-FFF2-40B4-BE49-F238E27FC236}">
                <a16:creationId xmlns:a16="http://schemas.microsoft.com/office/drawing/2014/main" id="{19D6551F-C153-70CF-6DF4-12DFB017A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04" y="-382763"/>
            <a:ext cx="11954632" cy="6861528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B76EEBA9-87BE-261A-E76C-3E56F1F14B0D}"/>
              </a:ext>
            </a:extLst>
          </p:cNvPr>
          <p:cNvSpPr txBox="1"/>
          <p:nvPr/>
        </p:nvSpPr>
        <p:spPr>
          <a:xfrm>
            <a:off x="2104676" y="832218"/>
            <a:ext cx="761190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>
                <a:latin typeface="Arial Nova"/>
                <a:cs typeface="Calibri"/>
              </a:rPr>
              <a:t>OPPITUNNIN AIHE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4C7CA9E-2119-B5AF-01B6-7EA9E71BD36F}"/>
              </a:ext>
            </a:extLst>
          </p:cNvPr>
          <p:cNvSpPr txBox="1"/>
          <p:nvPr/>
        </p:nvSpPr>
        <p:spPr>
          <a:xfrm>
            <a:off x="2142230" y="1527611"/>
            <a:ext cx="759841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TAVOITE</a:t>
            </a:r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6E6014AC-4C0B-34F7-63F4-9511AFA30C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fi-FI" sz="3200">
                <a:cs typeface="Calibri Light"/>
              </a:rPr>
            </a:br>
            <a:endParaRPr lang="fi-FI">
              <a:cs typeface="Calibri Light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F4F3B88B-8EDF-48FD-0BE2-AEE41061DE74}"/>
              </a:ext>
            </a:extLst>
          </p:cNvPr>
          <p:cNvSpPr txBox="1"/>
          <p:nvPr/>
        </p:nvSpPr>
        <p:spPr>
          <a:xfrm>
            <a:off x="2106436" y="2355357"/>
            <a:ext cx="7477039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MENETELMÄT</a:t>
            </a:r>
          </a:p>
          <a:p>
            <a:endParaRPr lang="fi-FI" sz="3200">
              <a:cs typeface="Calibri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A0F99221-D763-044E-2F3C-0C615C08D322}"/>
              </a:ext>
            </a:extLst>
          </p:cNvPr>
          <p:cNvSpPr txBox="1"/>
          <p:nvPr/>
        </p:nvSpPr>
        <p:spPr>
          <a:xfrm>
            <a:off x="2070594" y="3508481"/>
            <a:ext cx="7463552" cy="19697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MUISTIINPANOT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46E75F8-68F2-0E2B-38B6-8ABF8D873C81}"/>
              </a:ext>
            </a:extLst>
          </p:cNvPr>
          <p:cNvSpPr txBox="1"/>
          <p:nvPr/>
        </p:nvSpPr>
        <p:spPr>
          <a:xfrm>
            <a:off x="9939328" y="1867860"/>
            <a:ext cx="1635833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>
                <a:cs typeface="Calibri"/>
              </a:rPr>
              <a:t>LÄKSYT: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  <p:pic>
        <p:nvPicPr>
          <p:cNvPr id="23" name="Kuva 23">
            <a:extLst>
              <a:ext uri="{FF2B5EF4-FFF2-40B4-BE49-F238E27FC236}">
                <a16:creationId xmlns:a16="http://schemas.microsoft.com/office/drawing/2014/main" id="{09BADF35-E723-27C3-6278-A3EC59AFF7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0631" y="5691974"/>
            <a:ext cx="983475" cy="977993"/>
          </a:xfrm>
          <a:prstGeom prst="rect">
            <a:avLst/>
          </a:prstGeom>
        </p:spPr>
      </p:pic>
      <p:sp>
        <p:nvSpPr>
          <p:cNvPr id="24" name="Tekstiruutu 23">
            <a:extLst>
              <a:ext uri="{FF2B5EF4-FFF2-40B4-BE49-F238E27FC236}">
                <a16:creationId xmlns:a16="http://schemas.microsoft.com/office/drawing/2014/main" id="{6D77299B-E6A5-A562-823C-D77EDFD64550}"/>
              </a:ext>
            </a:extLst>
          </p:cNvPr>
          <p:cNvSpPr txBox="1"/>
          <p:nvPr/>
        </p:nvSpPr>
        <p:spPr>
          <a:xfrm>
            <a:off x="6153150" y="462915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>
              <a:cs typeface="Calibri"/>
            </a:endParaRPr>
          </a:p>
        </p:txBody>
      </p:sp>
      <p:pic>
        <p:nvPicPr>
          <p:cNvPr id="26" name="Kuva 26" descr="Kuva, joka sisältää kohteen teksti, elektroniikka, istuminen, tietokone&#10;&#10;Kuvaus luotu automaattisesti">
            <a:extLst>
              <a:ext uri="{FF2B5EF4-FFF2-40B4-BE49-F238E27FC236}">
                <a16:creationId xmlns:a16="http://schemas.microsoft.com/office/drawing/2014/main" id="{D1BBE53B-C9C9-2AA1-E0BE-B46CA5AFD8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7033" y="5598781"/>
            <a:ext cx="1164381" cy="1164381"/>
          </a:xfrm>
          <a:prstGeom prst="rect">
            <a:avLst/>
          </a:prstGeom>
        </p:spPr>
      </p:pic>
      <p:pic>
        <p:nvPicPr>
          <p:cNvPr id="27" name="Kuva 27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55F23161-2E35-F773-F721-423C4E6D2C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940000">
            <a:off x="1481707" y="5605504"/>
            <a:ext cx="1087632" cy="1071186"/>
          </a:xfrm>
          <a:prstGeom prst="rect">
            <a:avLst/>
          </a:prstGeom>
        </p:spPr>
      </p:pic>
      <p:pic>
        <p:nvPicPr>
          <p:cNvPr id="29" name="Kuva 29">
            <a:extLst>
              <a:ext uri="{FF2B5EF4-FFF2-40B4-BE49-F238E27FC236}">
                <a16:creationId xmlns:a16="http://schemas.microsoft.com/office/drawing/2014/main" id="{AC5FFD9A-6033-320D-1E05-26B7C0486A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9220" y="5757759"/>
            <a:ext cx="846424" cy="846424"/>
          </a:xfrm>
          <a:prstGeom prst="rect">
            <a:avLst/>
          </a:prstGeom>
        </p:spPr>
      </p:pic>
      <p:pic>
        <p:nvPicPr>
          <p:cNvPr id="30" name="Kuva 30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0327B7E-79CB-91DA-D6A7-3CB4A9FA90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5019" y="5653601"/>
            <a:ext cx="1087632" cy="1082150"/>
          </a:xfrm>
          <a:prstGeom prst="rect">
            <a:avLst/>
          </a:prstGeom>
        </p:spPr>
      </p:pic>
      <p:pic>
        <p:nvPicPr>
          <p:cNvPr id="31" name="Kuva 31">
            <a:extLst>
              <a:ext uri="{FF2B5EF4-FFF2-40B4-BE49-F238E27FC236}">
                <a16:creationId xmlns:a16="http://schemas.microsoft.com/office/drawing/2014/main" id="{2157327B-689B-5605-DCF4-B9FBC5E99D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99436" y="5702939"/>
            <a:ext cx="912208" cy="901244"/>
          </a:xfrm>
          <a:prstGeom prst="rect">
            <a:avLst/>
          </a:prstGeom>
        </p:spPr>
      </p:pic>
      <p:pic>
        <p:nvPicPr>
          <p:cNvPr id="32" name="Kuva 3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AD8D0934-EC4D-6CB2-A34C-441113F72B5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0961" y="5664564"/>
            <a:ext cx="923173" cy="945101"/>
          </a:xfrm>
          <a:prstGeom prst="rect">
            <a:avLst/>
          </a:prstGeom>
        </p:spPr>
      </p:pic>
      <p:pic>
        <p:nvPicPr>
          <p:cNvPr id="33" name="Kuva 33">
            <a:extLst>
              <a:ext uri="{FF2B5EF4-FFF2-40B4-BE49-F238E27FC236}">
                <a16:creationId xmlns:a16="http://schemas.microsoft.com/office/drawing/2014/main" id="{1BF53F33-8279-1B27-84DD-D7C00CFFFE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63507" y="5670047"/>
            <a:ext cx="956064" cy="939618"/>
          </a:xfrm>
          <a:prstGeom prst="rect">
            <a:avLst/>
          </a:prstGeom>
        </p:spPr>
      </p:pic>
      <p:pic>
        <p:nvPicPr>
          <p:cNvPr id="34" name="Kuva 34">
            <a:extLst>
              <a:ext uri="{FF2B5EF4-FFF2-40B4-BE49-F238E27FC236}">
                <a16:creationId xmlns:a16="http://schemas.microsoft.com/office/drawing/2014/main" id="{6962F13C-69B9-FC07-6134-5DB4165989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425696" y="5653599"/>
            <a:ext cx="879317" cy="879317"/>
          </a:xfrm>
          <a:prstGeom prst="rect">
            <a:avLst/>
          </a:prstGeom>
        </p:spPr>
      </p:pic>
      <p:pic>
        <p:nvPicPr>
          <p:cNvPr id="35" name="Kuva 35">
            <a:extLst>
              <a:ext uri="{FF2B5EF4-FFF2-40B4-BE49-F238E27FC236}">
                <a16:creationId xmlns:a16="http://schemas.microsoft.com/office/drawing/2014/main" id="{C1E833E7-25ED-E25C-D9F8-7E8F1E5F2EF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014544" y="988407"/>
            <a:ext cx="742266" cy="720338"/>
          </a:xfrm>
          <a:prstGeom prst="rect">
            <a:avLst/>
          </a:prstGeom>
        </p:spPr>
      </p:pic>
      <p:pic>
        <p:nvPicPr>
          <p:cNvPr id="37" name="Kuva 37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100F54C0-6EA7-F70C-8651-F9FF3C61C1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99795" y="1098047"/>
            <a:ext cx="725820" cy="714856"/>
          </a:xfrm>
          <a:prstGeom prst="rect">
            <a:avLst/>
          </a:prstGeom>
        </p:spPr>
      </p:pic>
      <p:pic>
        <p:nvPicPr>
          <p:cNvPr id="38" name="Kuva 38">
            <a:extLst>
              <a:ext uri="{FF2B5EF4-FFF2-40B4-BE49-F238E27FC236}">
                <a16:creationId xmlns:a16="http://schemas.microsoft.com/office/drawing/2014/main" id="{7BBE0986-6483-DD2C-F353-0AC246C15DB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93983" y="736233"/>
            <a:ext cx="791604" cy="786122"/>
          </a:xfrm>
          <a:prstGeom prst="rect">
            <a:avLst/>
          </a:prstGeom>
        </p:spPr>
      </p:pic>
      <p:pic>
        <p:nvPicPr>
          <p:cNvPr id="39" name="Kuva 39">
            <a:extLst>
              <a:ext uri="{FF2B5EF4-FFF2-40B4-BE49-F238E27FC236}">
                <a16:creationId xmlns:a16="http://schemas.microsoft.com/office/drawing/2014/main" id="{E9159FD5-F3D6-E189-06D5-F00971CECD3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4213" y="939070"/>
            <a:ext cx="4174005" cy="4683831"/>
          </a:xfrm>
          <a:prstGeom prst="rect">
            <a:avLst/>
          </a:prstGeom>
        </p:spPr>
      </p:pic>
      <p:pic>
        <p:nvPicPr>
          <p:cNvPr id="40" name="Kuva 40">
            <a:extLst>
              <a:ext uri="{FF2B5EF4-FFF2-40B4-BE49-F238E27FC236}">
                <a16:creationId xmlns:a16="http://schemas.microsoft.com/office/drawing/2014/main" id="{7FBD2AE6-DC4F-5CA0-C373-B7A91F9FC80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55609" y="3592364"/>
            <a:ext cx="829977" cy="82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79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>
            <a:extLst>
              <a:ext uri="{FF2B5EF4-FFF2-40B4-BE49-F238E27FC236}">
                <a16:creationId xmlns:a16="http://schemas.microsoft.com/office/drawing/2014/main" id="{19D6551F-C153-70CF-6DF4-12DFB017A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04" y="-382763"/>
            <a:ext cx="11954632" cy="6861528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B76EEBA9-87BE-261A-E76C-3E56F1F14B0D}"/>
              </a:ext>
            </a:extLst>
          </p:cNvPr>
          <p:cNvSpPr txBox="1"/>
          <p:nvPr/>
        </p:nvSpPr>
        <p:spPr>
          <a:xfrm>
            <a:off x="2104676" y="832218"/>
            <a:ext cx="761190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>
                <a:latin typeface="Arial Nova"/>
                <a:cs typeface="Calibri"/>
              </a:rPr>
              <a:t>OPPITUNNIN AIHE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4C7CA9E-2119-B5AF-01B6-7EA9E71BD36F}"/>
              </a:ext>
            </a:extLst>
          </p:cNvPr>
          <p:cNvSpPr txBox="1"/>
          <p:nvPr/>
        </p:nvSpPr>
        <p:spPr>
          <a:xfrm>
            <a:off x="2142230" y="1527611"/>
            <a:ext cx="759841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TAVOITE</a:t>
            </a:r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6E6014AC-4C0B-34F7-63F4-9511AFA30C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fi-FI" sz="3200">
                <a:cs typeface="Calibri Light"/>
              </a:rPr>
            </a:br>
            <a:endParaRPr lang="fi-FI">
              <a:cs typeface="Calibri Light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F4F3B88B-8EDF-48FD-0BE2-AEE41061DE74}"/>
              </a:ext>
            </a:extLst>
          </p:cNvPr>
          <p:cNvSpPr txBox="1"/>
          <p:nvPr/>
        </p:nvSpPr>
        <p:spPr>
          <a:xfrm>
            <a:off x="2106436" y="2355357"/>
            <a:ext cx="7477039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MENETELMÄT</a:t>
            </a:r>
          </a:p>
          <a:p>
            <a:endParaRPr lang="fi-FI" sz="3200">
              <a:cs typeface="Calibri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A0F99221-D763-044E-2F3C-0C615C08D322}"/>
              </a:ext>
            </a:extLst>
          </p:cNvPr>
          <p:cNvSpPr txBox="1"/>
          <p:nvPr/>
        </p:nvSpPr>
        <p:spPr>
          <a:xfrm>
            <a:off x="2070594" y="3508481"/>
            <a:ext cx="7463552" cy="19697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MUISTIINPANOT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46E75F8-68F2-0E2B-38B6-8ABF8D873C81}"/>
              </a:ext>
            </a:extLst>
          </p:cNvPr>
          <p:cNvSpPr txBox="1"/>
          <p:nvPr/>
        </p:nvSpPr>
        <p:spPr>
          <a:xfrm>
            <a:off x="9939328" y="1867860"/>
            <a:ext cx="1635833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>
                <a:cs typeface="Calibri"/>
              </a:rPr>
              <a:t>LÄKSYT: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  <p:pic>
        <p:nvPicPr>
          <p:cNvPr id="23" name="Kuva 23">
            <a:extLst>
              <a:ext uri="{FF2B5EF4-FFF2-40B4-BE49-F238E27FC236}">
                <a16:creationId xmlns:a16="http://schemas.microsoft.com/office/drawing/2014/main" id="{09BADF35-E723-27C3-6278-A3EC59AFF7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0631" y="5691974"/>
            <a:ext cx="983475" cy="977993"/>
          </a:xfrm>
          <a:prstGeom prst="rect">
            <a:avLst/>
          </a:prstGeom>
        </p:spPr>
      </p:pic>
      <p:sp>
        <p:nvSpPr>
          <p:cNvPr id="24" name="Tekstiruutu 23">
            <a:extLst>
              <a:ext uri="{FF2B5EF4-FFF2-40B4-BE49-F238E27FC236}">
                <a16:creationId xmlns:a16="http://schemas.microsoft.com/office/drawing/2014/main" id="{6D77299B-E6A5-A562-823C-D77EDFD64550}"/>
              </a:ext>
            </a:extLst>
          </p:cNvPr>
          <p:cNvSpPr txBox="1"/>
          <p:nvPr/>
        </p:nvSpPr>
        <p:spPr>
          <a:xfrm>
            <a:off x="6153150" y="462915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>
              <a:cs typeface="Calibri"/>
            </a:endParaRPr>
          </a:p>
        </p:txBody>
      </p:sp>
      <p:pic>
        <p:nvPicPr>
          <p:cNvPr id="26" name="Kuva 26" descr="Kuva, joka sisältää kohteen teksti, elektroniikka, istuminen, tietokone&#10;&#10;Kuvaus luotu automaattisesti">
            <a:extLst>
              <a:ext uri="{FF2B5EF4-FFF2-40B4-BE49-F238E27FC236}">
                <a16:creationId xmlns:a16="http://schemas.microsoft.com/office/drawing/2014/main" id="{D1BBE53B-C9C9-2AA1-E0BE-B46CA5AFD8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7033" y="5598781"/>
            <a:ext cx="1164381" cy="1164381"/>
          </a:xfrm>
          <a:prstGeom prst="rect">
            <a:avLst/>
          </a:prstGeom>
        </p:spPr>
      </p:pic>
      <p:pic>
        <p:nvPicPr>
          <p:cNvPr id="27" name="Kuva 27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55F23161-2E35-F773-F721-423C4E6D2C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940000">
            <a:off x="1481707" y="5605504"/>
            <a:ext cx="1087632" cy="1071186"/>
          </a:xfrm>
          <a:prstGeom prst="rect">
            <a:avLst/>
          </a:prstGeom>
        </p:spPr>
      </p:pic>
      <p:pic>
        <p:nvPicPr>
          <p:cNvPr id="29" name="Kuva 29">
            <a:extLst>
              <a:ext uri="{FF2B5EF4-FFF2-40B4-BE49-F238E27FC236}">
                <a16:creationId xmlns:a16="http://schemas.microsoft.com/office/drawing/2014/main" id="{AC5FFD9A-6033-320D-1E05-26B7C0486A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9220" y="5757759"/>
            <a:ext cx="846424" cy="846424"/>
          </a:xfrm>
          <a:prstGeom prst="rect">
            <a:avLst/>
          </a:prstGeom>
        </p:spPr>
      </p:pic>
      <p:pic>
        <p:nvPicPr>
          <p:cNvPr id="30" name="Kuva 30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0327B7E-79CB-91DA-D6A7-3CB4A9FA90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5019" y="5653601"/>
            <a:ext cx="1087632" cy="1082150"/>
          </a:xfrm>
          <a:prstGeom prst="rect">
            <a:avLst/>
          </a:prstGeom>
        </p:spPr>
      </p:pic>
      <p:pic>
        <p:nvPicPr>
          <p:cNvPr id="31" name="Kuva 31">
            <a:extLst>
              <a:ext uri="{FF2B5EF4-FFF2-40B4-BE49-F238E27FC236}">
                <a16:creationId xmlns:a16="http://schemas.microsoft.com/office/drawing/2014/main" id="{2157327B-689B-5605-DCF4-B9FBC5E99D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99436" y="5702939"/>
            <a:ext cx="912208" cy="901244"/>
          </a:xfrm>
          <a:prstGeom prst="rect">
            <a:avLst/>
          </a:prstGeom>
        </p:spPr>
      </p:pic>
      <p:pic>
        <p:nvPicPr>
          <p:cNvPr id="32" name="Kuva 3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AD8D0934-EC4D-6CB2-A34C-441113F72B5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0961" y="5664564"/>
            <a:ext cx="923173" cy="945101"/>
          </a:xfrm>
          <a:prstGeom prst="rect">
            <a:avLst/>
          </a:prstGeom>
        </p:spPr>
      </p:pic>
      <p:pic>
        <p:nvPicPr>
          <p:cNvPr id="33" name="Kuva 33">
            <a:extLst>
              <a:ext uri="{FF2B5EF4-FFF2-40B4-BE49-F238E27FC236}">
                <a16:creationId xmlns:a16="http://schemas.microsoft.com/office/drawing/2014/main" id="{1BF53F33-8279-1B27-84DD-D7C00CFFFE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63507" y="5670047"/>
            <a:ext cx="956064" cy="939618"/>
          </a:xfrm>
          <a:prstGeom prst="rect">
            <a:avLst/>
          </a:prstGeom>
        </p:spPr>
      </p:pic>
      <p:pic>
        <p:nvPicPr>
          <p:cNvPr id="34" name="Kuva 34">
            <a:extLst>
              <a:ext uri="{FF2B5EF4-FFF2-40B4-BE49-F238E27FC236}">
                <a16:creationId xmlns:a16="http://schemas.microsoft.com/office/drawing/2014/main" id="{6962F13C-69B9-FC07-6134-5DB4165989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425696" y="5653599"/>
            <a:ext cx="879317" cy="879317"/>
          </a:xfrm>
          <a:prstGeom prst="rect">
            <a:avLst/>
          </a:prstGeom>
        </p:spPr>
      </p:pic>
      <p:pic>
        <p:nvPicPr>
          <p:cNvPr id="35" name="Kuva 35">
            <a:extLst>
              <a:ext uri="{FF2B5EF4-FFF2-40B4-BE49-F238E27FC236}">
                <a16:creationId xmlns:a16="http://schemas.microsoft.com/office/drawing/2014/main" id="{C1E833E7-25ED-E25C-D9F8-7E8F1E5F2EF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014544" y="988407"/>
            <a:ext cx="742266" cy="720338"/>
          </a:xfrm>
          <a:prstGeom prst="rect">
            <a:avLst/>
          </a:prstGeom>
        </p:spPr>
      </p:pic>
      <p:pic>
        <p:nvPicPr>
          <p:cNvPr id="37" name="Kuva 37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100F54C0-6EA7-F70C-8651-F9FF3C61C1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99795" y="1098047"/>
            <a:ext cx="725820" cy="714856"/>
          </a:xfrm>
          <a:prstGeom prst="rect">
            <a:avLst/>
          </a:prstGeom>
        </p:spPr>
      </p:pic>
      <p:pic>
        <p:nvPicPr>
          <p:cNvPr id="38" name="Kuva 38">
            <a:extLst>
              <a:ext uri="{FF2B5EF4-FFF2-40B4-BE49-F238E27FC236}">
                <a16:creationId xmlns:a16="http://schemas.microsoft.com/office/drawing/2014/main" id="{7BBE0986-6483-DD2C-F353-0AC246C15DB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93983" y="736233"/>
            <a:ext cx="791604" cy="786122"/>
          </a:xfrm>
          <a:prstGeom prst="rect">
            <a:avLst/>
          </a:prstGeom>
        </p:spPr>
      </p:pic>
      <p:pic>
        <p:nvPicPr>
          <p:cNvPr id="39" name="Kuva 39">
            <a:extLst>
              <a:ext uri="{FF2B5EF4-FFF2-40B4-BE49-F238E27FC236}">
                <a16:creationId xmlns:a16="http://schemas.microsoft.com/office/drawing/2014/main" id="{E9159FD5-F3D6-E189-06D5-F00971CECD3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4213" y="939070"/>
            <a:ext cx="4174005" cy="4683831"/>
          </a:xfrm>
          <a:prstGeom prst="rect">
            <a:avLst/>
          </a:prstGeom>
        </p:spPr>
      </p:pic>
      <p:pic>
        <p:nvPicPr>
          <p:cNvPr id="40" name="Kuva 40">
            <a:extLst>
              <a:ext uri="{FF2B5EF4-FFF2-40B4-BE49-F238E27FC236}">
                <a16:creationId xmlns:a16="http://schemas.microsoft.com/office/drawing/2014/main" id="{7FBD2AE6-DC4F-5CA0-C373-B7A91F9FC80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55609" y="3592364"/>
            <a:ext cx="829977" cy="82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222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>
            <a:extLst>
              <a:ext uri="{FF2B5EF4-FFF2-40B4-BE49-F238E27FC236}">
                <a16:creationId xmlns:a16="http://schemas.microsoft.com/office/drawing/2014/main" id="{19D6551F-C153-70CF-6DF4-12DFB017A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04" y="-382763"/>
            <a:ext cx="11954632" cy="6861528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B76EEBA9-87BE-261A-E76C-3E56F1F14B0D}"/>
              </a:ext>
            </a:extLst>
          </p:cNvPr>
          <p:cNvSpPr txBox="1"/>
          <p:nvPr/>
        </p:nvSpPr>
        <p:spPr>
          <a:xfrm>
            <a:off x="2104676" y="832218"/>
            <a:ext cx="761190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>
                <a:latin typeface="Arial Nova"/>
                <a:cs typeface="Calibri"/>
              </a:rPr>
              <a:t>OPPITUNNIN AIHE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4C7CA9E-2119-B5AF-01B6-7EA9E71BD36F}"/>
              </a:ext>
            </a:extLst>
          </p:cNvPr>
          <p:cNvSpPr txBox="1"/>
          <p:nvPr/>
        </p:nvSpPr>
        <p:spPr>
          <a:xfrm>
            <a:off x="2142230" y="1527611"/>
            <a:ext cx="759841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TAVOITE</a:t>
            </a:r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6E6014AC-4C0B-34F7-63F4-9511AFA30C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fi-FI" sz="3200">
                <a:cs typeface="Calibri Light"/>
              </a:rPr>
            </a:br>
            <a:endParaRPr lang="fi-FI">
              <a:cs typeface="Calibri Light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F4F3B88B-8EDF-48FD-0BE2-AEE41061DE74}"/>
              </a:ext>
            </a:extLst>
          </p:cNvPr>
          <p:cNvSpPr txBox="1"/>
          <p:nvPr/>
        </p:nvSpPr>
        <p:spPr>
          <a:xfrm>
            <a:off x="2106436" y="2355357"/>
            <a:ext cx="7477039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MENETELMÄT</a:t>
            </a:r>
          </a:p>
          <a:p>
            <a:endParaRPr lang="fi-FI" sz="3200">
              <a:cs typeface="Calibri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A0F99221-D763-044E-2F3C-0C615C08D322}"/>
              </a:ext>
            </a:extLst>
          </p:cNvPr>
          <p:cNvSpPr txBox="1"/>
          <p:nvPr/>
        </p:nvSpPr>
        <p:spPr>
          <a:xfrm>
            <a:off x="2070594" y="3508481"/>
            <a:ext cx="7463552" cy="19697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MUISTIINPANOT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46E75F8-68F2-0E2B-38B6-8ABF8D873C81}"/>
              </a:ext>
            </a:extLst>
          </p:cNvPr>
          <p:cNvSpPr txBox="1"/>
          <p:nvPr/>
        </p:nvSpPr>
        <p:spPr>
          <a:xfrm>
            <a:off x="9939328" y="1867860"/>
            <a:ext cx="1635833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>
                <a:cs typeface="Calibri"/>
              </a:rPr>
              <a:t>LÄKSYT: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  <p:pic>
        <p:nvPicPr>
          <p:cNvPr id="23" name="Kuva 23">
            <a:extLst>
              <a:ext uri="{FF2B5EF4-FFF2-40B4-BE49-F238E27FC236}">
                <a16:creationId xmlns:a16="http://schemas.microsoft.com/office/drawing/2014/main" id="{09BADF35-E723-27C3-6278-A3EC59AFF7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0631" y="5691974"/>
            <a:ext cx="983475" cy="977993"/>
          </a:xfrm>
          <a:prstGeom prst="rect">
            <a:avLst/>
          </a:prstGeom>
        </p:spPr>
      </p:pic>
      <p:sp>
        <p:nvSpPr>
          <p:cNvPr id="24" name="Tekstiruutu 23">
            <a:extLst>
              <a:ext uri="{FF2B5EF4-FFF2-40B4-BE49-F238E27FC236}">
                <a16:creationId xmlns:a16="http://schemas.microsoft.com/office/drawing/2014/main" id="{6D77299B-E6A5-A562-823C-D77EDFD64550}"/>
              </a:ext>
            </a:extLst>
          </p:cNvPr>
          <p:cNvSpPr txBox="1"/>
          <p:nvPr/>
        </p:nvSpPr>
        <p:spPr>
          <a:xfrm>
            <a:off x="6153150" y="462915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>
              <a:cs typeface="Calibri"/>
            </a:endParaRPr>
          </a:p>
        </p:txBody>
      </p:sp>
      <p:pic>
        <p:nvPicPr>
          <p:cNvPr id="26" name="Kuva 26" descr="Kuva, joka sisältää kohteen teksti, elektroniikka, istuminen, tietokone&#10;&#10;Kuvaus luotu automaattisesti">
            <a:extLst>
              <a:ext uri="{FF2B5EF4-FFF2-40B4-BE49-F238E27FC236}">
                <a16:creationId xmlns:a16="http://schemas.microsoft.com/office/drawing/2014/main" id="{D1BBE53B-C9C9-2AA1-E0BE-B46CA5AFD8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7033" y="5598781"/>
            <a:ext cx="1164381" cy="1164381"/>
          </a:xfrm>
          <a:prstGeom prst="rect">
            <a:avLst/>
          </a:prstGeom>
        </p:spPr>
      </p:pic>
      <p:pic>
        <p:nvPicPr>
          <p:cNvPr id="27" name="Kuva 27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55F23161-2E35-F773-F721-423C4E6D2C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940000">
            <a:off x="1481707" y="5605504"/>
            <a:ext cx="1087632" cy="1071186"/>
          </a:xfrm>
          <a:prstGeom prst="rect">
            <a:avLst/>
          </a:prstGeom>
        </p:spPr>
      </p:pic>
      <p:pic>
        <p:nvPicPr>
          <p:cNvPr id="29" name="Kuva 29">
            <a:extLst>
              <a:ext uri="{FF2B5EF4-FFF2-40B4-BE49-F238E27FC236}">
                <a16:creationId xmlns:a16="http://schemas.microsoft.com/office/drawing/2014/main" id="{AC5FFD9A-6033-320D-1E05-26B7C0486A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9220" y="5757759"/>
            <a:ext cx="846424" cy="846424"/>
          </a:xfrm>
          <a:prstGeom prst="rect">
            <a:avLst/>
          </a:prstGeom>
        </p:spPr>
      </p:pic>
      <p:pic>
        <p:nvPicPr>
          <p:cNvPr id="30" name="Kuva 30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0327B7E-79CB-91DA-D6A7-3CB4A9FA90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5019" y="5653601"/>
            <a:ext cx="1087632" cy="1082150"/>
          </a:xfrm>
          <a:prstGeom prst="rect">
            <a:avLst/>
          </a:prstGeom>
        </p:spPr>
      </p:pic>
      <p:pic>
        <p:nvPicPr>
          <p:cNvPr id="31" name="Kuva 31">
            <a:extLst>
              <a:ext uri="{FF2B5EF4-FFF2-40B4-BE49-F238E27FC236}">
                <a16:creationId xmlns:a16="http://schemas.microsoft.com/office/drawing/2014/main" id="{2157327B-689B-5605-DCF4-B9FBC5E99D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99436" y="5702939"/>
            <a:ext cx="912208" cy="901244"/>
          </a:xfrm>
          <a:prstGeom prst="rect">
            <a:avLst/>
          </a:prstGeom>
        </p:spPr>
      </p:pic>
      <p:pic>
        <p:nvPicPr>
          <p:cNvPr id="32" name="Kuva 3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AD8D0934-EC4D-6CB2-A34C-441113F72B5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0961" y="5664564"/>
            <a:ext cx="923173" cy="945101"/>
          </a:xfrm>
          <a:prstGeom prst="rect">
            <a:avLst/>
          </a:prstGeom>
        </p:spPr>
      </p:pic>
      <p:pic>
        <p:nvPicPr>
          <p:cNvPr id="33" name="Kuva 33">
            <a:extLst>
              <a:ext uri="{FF2B5EF4-FFF2-40B4-BE49-F238E27FC236}">
                <a16:creationId xmlns:a16="http://schemas.microsoft.com/office/drawing/2014/main" id="{1BF53F33-8279-1B27-84DD-D7C00CFFFE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63507" y="5670047"/>
            <a:ext cx="956064" cy="939618"/>
          </a:xfrm>
          <a:prstGeom prst="rect">
            <a:avLst/>
          </a:prstGeom>
        </p:spPr>
      </p:pic>
      <p:pic>
        <p:nvPicPr>
          <p:cNvPr id="34" name="Kuva 34">
            <a:extLst>
              <a:ext uri="{FF2B5EF4-FFF2-40B4-BE49-F238E27FC236}">
                <a16:creationId xmlns:a16="http://schemas.microsoft.com/office/drawing/2014/main" id="{6962F13C-69B9-FC07-6134-5DB4165989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425696" y="5653599"/>
            <a:ext cx="879317" cy="879317"/>
          </a:xfrm>
          <a:prstGeom prst="rect">
            <a:avLst/>
          </a:prstGeom>
        </p:spPr>
      </p:pic>
      <p:pic>
        <p:nvPicPr>
          <p:cNvPr id="35" name="Kuva 35">
            <a:extLst>
              <a:ext uri="{FF2B5EF4-FFF2-40B4-BE49-F238E27FC236}">
                <a16:creationId xmlns:a16="http://schemas.microsoft.com/office/drawing/2014/main" id="{C1E833E7-25ED-E25C-D9F8-7E8F1E5F2EF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014544" y="988407"/>
            <a:ext cx="742266" cy="720338"/>
          </a:xfrm>
          <a:prstGeom prst="rect">
            <a:avLst/>
          </a:prstGeom>
        </p:spPr>
      </p:pic>
      <p:pic>
        <p:nvPicPr>
          <p:cNvPr id="37" name="Kuva 37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100F54C0-6EA7-F70C-8651-F9FF3C61C1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99795" y="1098047"/>
            <a:ext cx="725820" cy="714856"/>
          </a:xfrm>
          <a:prstGeom prst="rect">
            <a:avLst/>
          </a:prstGeom>
        </p:spPr>
      </p:pic>
      <p:pic>
        <p:nvPicPr>
          <p:cNvPr id="38" name="Kuva 38">
            <a:extLst>
              <a:ext uri="{FF2B5EF4-FFF2-40B4-BE49-F238E27FC236}">
                <a16:creationId xmlns:a16="http://schemas.microsoft.com/office/drawing/2014/main" id="{7BBE0986-6483-DD2C-F353-0AC246C15DB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93983" y="736233"/>
            <a:ext cx="791604" cy="786122"/>
          </a:xfrm>
          <a:prstGeom prst="rect">
            <a:avLst/>
          </a:prstGeom>
        </p:spPr>
      </p:pic>
      <p:pic>
        <p:nvPicPr>
          <p:cNvPr id="39" name="Kuva 39">
            <a:extLst>
              <a:ext uri="{FF2B5EF4-FFF2-40B4-BE49-F238E27FC236}">
                <a16:creationId xmlns:a16="http://schemas.microsoft.com/office/drawing/2014/main" id="{E9159FD5-F3D6-E189-06D5-F00971CECD3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4213" y="939070"/>
            <a:ext cx="4174005" cy="4683831"/>
          </a:xfrm>
          <a:prstGeom prst="rect">
            <a:avLst/>
          </a:prstGeom>
        </p:spPr>
      </p:pic>
      <p:pic>
        <p:nvPicPr>
          <p:cNvPr id="40" name="Kuva 40">
            <a:extLst>
              <a:ext uri="{FF2B5EF4-FFF2-40B4-BE49-F238E27FC236}">
                <a16:creationId xmlns:a16="http://schemas.microsoft.com/office/drawing/2014/main" id="{7FBD2AE6-DC4F-5CA0-C373-B7A91F9FC80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55609" y="3592364"/>
            <a:ext cx="829977" cy="82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224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>
            <a:extLst>
              <a:ext uri="{FF2B5EF4-FFF2-40B4-BE49-F238E27FC236}">
                <a16:creationId xmlns:a16="http://schemas.microsoft.com/office/drawing/2014/main" id="{19D6551F-C153-70CF-6DF4-12DFB017AC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04" y="-382763"/>
            <a:ext cx="11954632" cy="6861528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B76EEBA9-87BE-261A-E76C-3E56F1F14B0D}"/>
              </a:ext>
            </a:extLst>
          </p:cNvPr>
          <p:cNvSpPr txBox="1"/>
          <p:nvPr/>
        </p:nvSpPr>
        <p:spPr>
          <a:xfrm>
            <a:off x="2104676" y="832218"/>
            <a:ext cx="761190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3200">
                <a:latin typeface="Arial Nova"/>
                <a:cs typeface="Calibri"/>
              </a:rPr>
              <a:t>OPPITUNNIN AIHE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4C7CA9E-2119-B5AF-01B6-7EA9E71BD36F}"/>
              </a:ext>
            </a:extLst>
          </p:cNvPr>
          <p:cNvSpPr txBox="1"/>
          <p:nvPr/>
        </p:nvSpPr>
        <p:spPr>
          <a:xfrm>
            <a:off x="2142230" y="1527611"/>
            <a:ext cx="759841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TAVOITE</a:t>
            </a:r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6E6014AC-4C0B-34F7-63F4-9511AFA30C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fi-FI" sz="3200">
                <a:cs typeface="Calibri Light"/>
              </a:rPr>
            </a:br>
            <a:endParaRPr lang="fi-FI">
              <a:cs typeface="Calibri Light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F4F3B88B-8EDF-48FD-0BE2-AEE41061DE74}"/>
              </a:ext>
            </a:extLst>
          </p:cNvPr>
          <p:cNvSpPr txBox="1"/>
          <p:nvPr/>
        </p:nvSpPr>
        <p:spPr>
          <a:xfrm>
            <a:off x="2106436" y="2355357"/>
            <a:ext cx="7477039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MENETELMÄT</a:t>
            </a:r>
          </a:p>
          <a:p>
            <a:endParaRPr lang="fi-FI" sz="3200">
              <a:cs typeface="Calibri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A0F99221-D763-044E-2F3C-0C615C08D322}"/>
              </a:ext>
            </a:extLst>
          </p:cNvPr>
          <p:cNvSpPr txBox="1"/>
          <p:nvPr/>
        </p:nvSpPr>
        <p:spPr>
          <a:xfrm>
            <a:off x="2070594" y="3508481"/>
            <a:ext cx="7463552" cy="196977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sz="3200">
                <a:cs typeface="Calibri"/>
              </a:rPr>
              <a:t>MUISTIINPANOT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46E75F8-68F2-0E2B-38B6-8ABF8D873C81}"/>
              </a:ext>
            </a:extLst>
          </p:cNvPr>
          <p:cNvSpPr txBox="1"/>
          <p:nvPr/>
        </p:nvSpPr>
        <p:spPr>
          <a:xfrm>
            <a:off x="9939328" y="1867860"/>
            <a:ext cx="1635833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>
                <a:cs typeface="Calibri"/>
              </a:rPr>
              <a:t>LÄKSYT:</a:t>
            </a: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  <a:p>
            <a:endParaRPr lang="fi-FI">
              <a:cs typeface="Calibri"/>
            </a:endParaRPr>
          </a:p>
        </p:txBody>
      </p:sp>
      <p:pic>
        <p:nvPicPr>
          <p:cNvPr id="23" name="Kuva 23">
            <a:extLst>
              <a:ext uri="{FF2B5EF4-FFF2-40B4-BE49-F238E27FC236}">
                <a16:creationId xmlns:a16="http://schemas.microsoft.com/office/drawing/2014/main" id="{09BADF35-E723-27C3-6278-A3EC59AFF7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0631" y="5691974"/>
            <a:ext cx="983475" cy="977993"/>
          </a:xfrm>
          <a:prstGeom prst="rect">
            <a:avLst/>
          </a:prstGeom>
        </p:spPr>
      </p:pic>
      <p:sp>
        <p:nvSpPr>
          <p:cNvPr id="24" name="Tekstiruutu 23">
            <a:extLst>
              <a:ext uri="{FF2B5EF4-FFF2-40B4-BE49-F238E27FC236}">
                <a16:creationId xmlns:a16="http://schemas.microsoft.com/office/drawing/2014/main" id="{6D77299B-E6A5-A562-823C-D77EDFD64550}"/>
              </a:ext>
            </a:extLst>
          </p:cNvPr>
          <p:cNvSpPr txBox="1"/>
          <p:nvPr/>
        </p:nvSpPr>
        <p:spPr>
          <a:xfrm>
            <a:off x="6153150" y="462915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fi-FI">
              <a:cs typeface="Calibri"/>
            </a:endParaRPr>
          </a:p>
        </p:txBody>
      </p:sp>
      <p:pic>
        <p:nvPicPr>
          <p:cNvPr id="26" name="Kuva 26" descr="Kuva, joka sisältää kohteen teksti, elektroniikka, istuminen, tietokone&#10;&#10;Kuvaus luotu automaattisesti">
            <a:extLst>
              <a:ext uri="{FF2B5EF4-FFF2-40B4-BE49-F238E27FC236}">
                <a16:creationId xmlns:a16="http://schemas.microsoft.com/office/drawing/2014/main" id="{D1BBE53B-C9C9-2AA1-E0BE-B46CA5AFD8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7033" y="5598781"/>
            <a:ext cx="1164381" cy="1164381"/>
          </a:xfrm>
          <a:prstGeom prst="rect">
            <a:avLst/>
          </a:prstGeom>
        </p:spPr>
      </p:pic>
      <p:pic>
        <p:nvPicPr>
          <p:cNvPr id="27" name="Kuva 27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55F23161-2E35-F773-F721-423C4E6D2C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940000">
            <a:off x="1481707" y="5605504"/>
            <a:ext cx="1087632" cy="1071186"/>
          </a:xfrm>
          <a:prstGeom prst="rect">
            <a:avLst/>
          </a:prstGeom>
        </p:spPr>
      </p:pic>
      <p:pic>
        <p:nvPicPr>
          <p:cNvPr id="29" name="Kuva 29">
            <a:extLst>
              <a:ext uri="{FF2B5EF4-FFF2-40B4-BE49-F238E27FC236}">
                <a16:creationId xmlns:a16="http://schemas.microsoft.com/office/drawing/2014/main" id="{AC5FFD9A-6033-320D-1E05-26B7C0486A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9220" y="5757759"/>
            <a:ext cx="846424" cy="846424"/>
          </a:xfrm>
          <a:prstGeom prst="rect">
            <a:avLst/>
          </a:prstGeom>
        </p:spPr>
      </p:pic>
      <p:pic>
        <p:nvPicPr>
          <p:cNvPr id="30" name="Kuva 30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20327B7E-79CB-91DA-D6A7-3CB4A9FA90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55019" y="5653601"/>
            <a:ext cx="1087632" cy="1082150"/>
          </a:xfrm>
          <a:prstGeom prst="rect">
            <a:avLst/>
          </a:prstGeom>
        </p:spPr>
      </p:pic>
      <p:pic>
        <p:nvPicPr>
          <p:cNvPr id="31" name="Kuva 31">
            <a:extLst>
              <a:ext uri="{FF2B5EF4-FFF2-40B4-BE49-F238E27FC236}">
                <a16:creationId xmlns:a16="http://schemas.microsoft.com/office/drawing/2014/main" id="{2157327B-689B-5605-DCF4-B9FBC5E99D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99436" y="5702939"/>
            <a:ext cx="912208" cy="901244"/>
          </a:xfrm>
          <a:prstGeom prst="rect">
            <a:avLst/>
          </a:prstGeom>
        </p:spPr>
      </p:pic>
      <p:pic>
        <p:nvPicPr>
          <p:cNvPr id="32" name="Kuva 3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AD8D0934-EC4D-6CB2-A34C-441113F72B5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10961" y="5664564"/>
            <a:ext cx="923173" cy="945101"/>
          </a:xfrm>
          <a:prstGeom prst="rect">
            <a:avLst/>
          </a:prstGeom>
        </p:spPr>
      </p:pic>
      <p:pic>
        <p:nvPicPr>
          <p:cNvPr id="33" name="Kuva 33">
            <a:extLst>
              <a:ext uri="{FF2B5EF4-FFF2-40B4-BE49-F238E27FC236}">
                <a16:creationId xmlns:a16="http://schemas.microsoft.com/office/drawing/2014/main" id="{1BF53F33-8279-1B27-84DD-D7C00CFFFEA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63507" y="5670047"/>
            <a:ext cx="956064" cy="939618"/>
          </a:xfrm>
          <a:prstGeom prst="rect">
            <a:avLst/>
          </a:prstGeom>
        </p:spPr>
      </p:pic>
      <p:pic>
        <p:nvPicPr>
          <p:cNvPr id="34" name="Kuva 34">
            <a:extLst>
              <a:ext uri="{FF2B5EF4-FFF2-40B4-BE49-F238E27FC236}">
                <a16:creationId xmlns:a16="http://schemas.microsoft.com/office/drawing/2014/main" id="{6962F13C-69B9-FC07-6134-5DB4165989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425696" y="5653599"/>
            <a:ext cx="879317" cy="879317"/>
          </a:xfrm>
          <a:prstGeom prst="rect">
            <a:avLst/>
          </a:prstGeom>
        </p:spPr>
      </p:pic>
      <p:pic>
        <p:nvPicPr>
          <p:cNvPr id="35" name="Kuva 35">
            <a:extLst>
              <a:ext uri="{FF2B5EF4-FFF2-40B4-BE49-F238E27FC236}">
                <a16:creationId xmlns:a16="http://schemas.microsoft.com/office/drawing/2014/main" id="{C1E833E7-25ED-E25C-D9F8-7E8F1E5F2EF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014544" y="988407"/>
            <a:ext cx="742266" cy="720338"/>
          </a:xfrm>
          <a:prstGeom prst="rect">
            <a:avLst/>
          </a:prstGeom>
        </p:spPr>
      </p:pic>
      <p:pic>
        <p:nvPicPr>
          <p:cNvPr id="37" name="Kuva 37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100F54C0-6EA7-F70C-8651-F9FF3C61C1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99795" y="1098047"/>
            <a:ext cx="725820" cy="714856"/>
          </a:xfrm>
          <a:prstGeom prst="rect">
            <a:avLst/>
          </a:prstGeom>
        </p:spPr>
      </p:pic>
      <p:pic>
        <p:nvPicPr>
          <p:cNvPr id="38" name="Kuva 38">
            <a:extLst>
              <a:ext uri="{FF2B5EF4-FFF2-40B4-BE49-F238E27FC236}">
                <a16:creationId xmlns:a16="http://schemas.microsoft.com/office/drawing/2014/main" id="{7BBE0986-6483-DD2C-F353-0AC246C15DB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93983" y="736233"/>
            <a:ext cx="791604" cy="786122"/>
          </a:xfrm>
          <a:prstGeom prst="rect">
            <a:avLst/>
          </a:prstGeom>
        </p:spPr>
      </p:pic>
      <p:pic>
        <p:nvPicPr>
          <p:cNvPr id="39" name="Kuva 39">
            <a:extLst>
              <a:ext uri="{FF2B5EF4-FFF2-40B4-BE49-F238E27FC236}">
                <a16:creationId xmlns:a16="http://schemas.microsoft.com/office/drawing/2014/main" id="{E9159FD5-F3D6-E189-06D5-F00971CECD3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4213" y="939070"/>
            <a:ext cx="4174005" cy="4683831"/>
          </a:xfrm>
          <a:prstGeom prst="rect">
            <a:avLst/>
          </a:prstGeom>
        </p:spPr>
      </p:pic>
      <p:pic>
        <p:nvPicPr>
          <p:cNvPr id="40" name="Kuva 40">
            <a:extLst>
              <a:ext uri="{FF2B5EF4-FFF2-40B4-BE49-F238E27FC236}">
                <a16:creationId xmlns:a16="http://schemas.microsoft.com/office/drawing/2014/main" id="{7FBD2AE6-DC4F-5CA0-C373-B7A91F9FC80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55609" y="3592364"/>
            <a:ext cx="829977" cy="82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288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6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Ohje Tuntitaulu-pohjan käyttöön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revision>2</cp:revision>
  <dcterms:created xsi:type="dcterms:W3CDTF">2022-03-21T12:32:18Z</dcterms:created>
  <dcterms:modified xsi:type="dcterms:W3CDTF">2022-06-08T11:27:23Z</dcterms:modified>
</cp:coreProperties>
</file>